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6" r:id="rId4"/>
    <p:sldId id="294" r:id="rId5"/>
    <p:sldId id="297" r:id="rId6"/>
    <p:sldId id="298" r:id="rId7"/>
    <p:sldId id="299" r:id="rId8"/>
    <p:sldId id="295"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7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9C9DF1-A665-471F-AC70-3F80F9DB87DB}" v="3" dt="2024-01-22T12:28:28.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rks-van Hoof, K.H.Y. (Yvette)" userId="9f838d5f-d998-4715-9d28-12f0955e4bda" providerId="ADAL" clId="{749C9DF1-A665-471F-AC70-3F80F9DB87DB}"/>
    <pc:docChg chg="undo custSel addSld delSld modSld">
      <pc:chgData name="Klerks-van Hoof, K.H.Y. (Yvette)" userId="9f838d5f-d998-4715-9d28-12f0955e4bda" providerId="ADAL" clId="{749C9DF1-A665-471F-AC70-3F80F9DB87DB}" dt="2024-01-22T12:28:33.237" v="332" actId="26606"/>
      <pc:docMkLst>
        <pc:docMk/>
      </pc:docMkLst>
      <pc:sldChg chg="add del">
        <pc:chgData name="Klerks-van Hoof, K.H.Y. (Yvette)" userId="9f838d5f-d998-4715-9d28-12f0955e4bda" providerId="ADAL" clId="{749C9DF1-A665-471F-AC70-3F80F9DB87DB}" dt="2024-01-21T20:49:39.238" v="6" actId="47"/>
        <pc:sldMkLst>
          <pc:docMk/>
          <pc:sldMk cId="2486337604" sldId="263"/>
        </pc:sldMkLst>
      </pc:sldChg>
      <pc:sldChg chg="add del">
        <pc:chgData name="Klerks-van Hoof, K.H.Y. (Yvette)" userId="9f838d5f-d998-4715-9d28-12f0955e4bda" providerId="ADAL" clId="{749C9DF1-A665-471F-AC70-3F80F9DB87DB}" dt="2024-01-21T20:49:41.971" v="7" actId="47"/>
        <pc:sldMkLst>
          <pc:docMk/>
          <pc:sldMk cId="596395941" sldId="264"/>
        </pc:sldMkLst>
      </pc:sldChg>
      <pc:sldChg chg="add del">
        <pc:chgData name="Klerks-van Hoof, K.H.Y. (Yvette)" userId="9f838d5f-d998-4715-9d28-12f0955e4bda" providerId="ADAL" clId="{749C9DF1-A665-471F-AC70-3F80F9DB87DB}" dt="2024-01-21T20:49:39.238" v="6" actId="47"/>
        <pc:sldMkLst>
          <pc:docMk/>
          <pc:sldMk cId="3293870936" sldId="285"/>
        </pc:sldMkLst>
      </pc:sldChg>
      <pc:sldChg chg="add del">
        <pc:chgData name="Klerks-van Hoof, K.H.Y. (Yvette)" userId="9f838d5f-d998-4715-9d28-12f0955e4bda" providerId="ADAL" clId="{749C9DF1-A665-471F-AC70-3F80F9DB87DB}" dt="2024-01-21T20:49:52.972" v="8" actId="47"/>
        <pc:sldMkLst>
          <pc:docMk/>
          <pc:sldMk cId="3414831492" sldId="286"/>
        </pc:sldMkLst>
      </pc:sldChg>
      <pc:sldChg chg="add del">
        <pc:chgData name="Klerks-van Hoof, K.H.Y. (Yvette)" userId="9f838d5f-d998-4715-9d28-12f0955e4bda" providerId="ADAL" clId="{749C9DF1-A665-471F-AC70-3F80F9DB87DB}" dt="2024-01-21T20:49:39.238" v="6" actId="47"/>
        <pc:sldMkLst>
          <pc:docMk/>
          <pc:sldMk cId="2760398420" sldId="292"/>
        </pc:sldMkLst>
      </pc:sldChg>
      <pc:sldChg chg="add del">
        <pc:chgData name="Klerks-van Hoof, K.H.Y. (Yvette)" userId="9f838d5f-d998-4715-9d28-12f0955e4bda" providerId="ADAL" clId="{749C9DF1-A665-471F-AC70-3F80F9DB87DB}" dt="2024-01-21T20:49:39.238" v="6" actId="47"/>
        <pc:sldMkLst>
          <pc:docMk/>
          <pc:sldMk cId="1058834056" sldId="293"/>
        </pc:sldMkLst>
      </pc:sldChg>
      <pc:sldChg chg="addSp delSp modSp mod">
        <pc:chgData name="Klerks-van Hoof, K.H.Y. (Yvette)" userId="9f838d5f-d998-4715-9d28-12f0955e4bda" providerId="ADAL" clId="{749C9DF1-A665-471F-AC70-3F80F9DB87DB}" dt="2024-01-22T12:28:33.237" v="332" actId="26606"/>
        <pc:sldMkLst>
          <pc:docMk/>
          <pc:sldMk cId="1589420637" sldId="294"/>
        </pc:sldMkLst>
        <pc:spChg chg="mod">
          <ac:chgData name="Klerks-van Hoof, K.H.Y. (Yvette)" userId="9f838d5f-d998-4715-9d28-12f0955e4bda" providerId="ADAL" clId="{749C9DF1-A665-471F-AC70-3F80F9DB87DB}" dt="2024-01-22T12:28:33.237" v="332" actId="26606"/>
          <ac:spMkLst>
            <pc:docMk/>
            <pc:sldMk cId="1589420637" sldId="294"/>
            <ac:spMk id="2" creationId="{88AC315E-42E7-979C-0D9E-3E84A7050D8D}"/>
          </ac:spMkLst>
        </pc:spChg>
        <pc:spChg chg="mod ord">
          <ac:chgData name="Klerks-van Hoof, K.H.Y. (Yvette)" userId="9f838d5f-d998-4715-9d28-12f0955e4bda" providerId="ADAL" clId="{749C9DF1-A665-471F-AC70-3F80F9DB87DB}" dt="2024-01-22T12:28:33.237" v="332" actId="26606"/>
          <ac:spMkLst>
            <pc:docMk/>
            <pc:sldMk cId="1589420637" sldId="294"/>
            <ac:spMk id="3" creationId="{E305E1C0-F7BD-0695-8150-24F150D9B1EB}"/>
          </ac:spMkLst>
        </pc:spChg>
        <pc:spChg chg="del">
          <ac:chgData name="Klerks-van Hoof, K.H.Y. (Yvette)" userId="9f838d5f-d998-4715-9d28-12f0955e4bda" providerId="ADAL" clId="{749C9DF1-A665-471F-AC70-3F80F9DB87DB}" dt="2024-01-22T12:28:33.237" v="332" actId="26606"/>
          <ac:spMkLst>
            <pc:docMk/>
            <pc:sldMk cId="1589420637" sldId="294"/>
            <ac:spMk id="10" creationId="{45D37F4E-DDB4-456B-97E0-9937730A039F}"/>
          </ac:spMkLst>
        </pc:spChg>
        <pc:spChg chg="del">
          <ac:chgData name="Klerks-van Hoof, K.H.Y. (Yvette)" userId="9f838d5f-d998-4715-9d28-12f0955e4bda" providerId="ADAL" clId="{749C9DF1-A665-471F-AC70-3F80F9DB87DB}" dt="2024-01-22T12:28:33.237" v="332" actId="26606"/>
          <ac:spMkLst>
            <pc:docMk/>
            <pc:sldMk cId="1589420637" sldId="294"/>
            <ac:spMk id="12" creationId="{B2DD41CD-8F47-4F56-AD12-4E2FF7696987}"/>
          </ac:spMkLst>
        </pc:spChg>
        <pc:spChg chg="add">
          <ac:chgData name="Klerks-van Hoof, K.H.Y. (Yvette)" userId="9f838d5f-d998-4715-9d28-12f0955e4bda" providerId="ADAL" clId="{749C9DF1-A665-471F-AC70-3F80F9DB87DB}" dt="2024-01-22T12:28:33.237" v="332" actId="26606"/>
          <ac:spMkLst>
            <pc:docMk/>
            <pc:sldMk cId="1589420637" sldId="294"/>
            <ac:spMk id="17" creationId="{2C61293E-6EBE-43EF-A52C-9BEBFD7679D4}"/>
          </ac:spMkLst>
        </pc:spChg>
        <pc:spChg chg="add">
          <ac:chgData name="Klerks-van Hoof, K.H.Y. (Yvette)" userId="9f838d5f-d998-4715-9d28-12f0955e4bda" providerId="ADAL" clId="{749C9DF1-A665-471F-AC70-3F80F9DB87DB}" dt="2024-01-22T12:28:33.237" v="332" actId="26606"/>
          <ac:spMkLst>
            <pc:docMk/>
            <pc:sldMk cId="1589420637" sldId="294"/>
            <ac:spMk id="19" creationId="{21540236-BFD5-4A9D-8840-4703E7F76825}"/>
          </ac:spMkLst>
        </pc:spChg>
        <pc:picChg chg="del">
          <ac:chgData name="Klerks-van Hoof, K.H.Y. (Yvette)" userId="9f838d5f-d998-4715-9d28-12f0955e4bda" providerId="ADAL" clId="{749C9DF1-A665-471F-AC70-3F80F9DB87DB}" dt="2024-01-22T12:28:10.905" v="328" actId="478"/>
          <ac:picMkLst>
            <pc:docMk/>
            <pc:sldMk cId="1589420637" sldId="294"/>
            <ac:picMk id="5" creationId="{CFFB8ABA-06CC-AD53-DBB5-0DE37DBD5975}"/>
          </ac:picMkLst>
        </pc:picChg>
        <pc:picChg chg="add mod">
          <ac:chgData name="Klerks-van Hoof, K.H.Y. (Yvette)" userId="9f838d5f-d998-4715-9d28-12f0955e4bda" providerId="ADAL" clId="{749C9DF1-A665-471F-AC70-3F80F9DB87DB}" dt="2024-01-22T12:28:33.237" v="332" actId="26606"/>
          <ac:picMkLst>
            <pc:docMk/>
            <pc:sldMk cId="1589420637" sldId="294"/>
            <ac:picMk id="6" creationId="{3DBBD99B-E96A-6BAA-3181-FF0FE7175CD3}"/>
          </ac:picMkLst>
        </pc:picChg>
      </pc:sldChg>
      <pc:sldChg chg="modSp mod">
        <pc:chgData name="Klerks-van Hoof, K.H.Y. (Yvette)" userId="9f838d5f-d998-4715-9d28-12f0955e4bda" providerId="ADAL" clId="{749C9DF1-A665-471F-AC70-3F80F9DB87DB}" dt="2024-01-22T08:54:16.724" v="116" actId="27636"/>
        <pc:sldMkLst>
          <pc:docMk/>
          <pc:sldMk cId="1829540065" sldId="297"/>
        </pc:sldMkLst>
        <pc:spChg chg="mod">
          <ac:chgData name="Klerks-van Hoof, K.H.Y. (Yvette)" userId="9f838d5f-d998-4715-9d28-12f0955e4bda" providerId="ADAL" clId="{749C9DF1-A665-471F-AC70-3F80F9DB87DB}" dt="2024-01-22T08:54:16.724" v="116" actId="27636"/>
          <ac:spMkLst>
            <pc:docMk/>
            <pc:sldMk cId="1829540065" sldId="297"/>
            <ac:spMk id="3" creationId="{E305E1C0-F7BD-0695-8150-24F150D9B1EB}"/>
          </ac:spMkLst>
        </pc:spChg>
      </pc:sldChg>
      <pc:sldChg chg="addSp delSp modSp add mod">
        <pc:chgData name="Klerks-van Hoof, K.H.Y. (Yvette)" userId="9f838d5f-d998-4715-9d28-12f0955e4bda" providerId="ADAL" clId="{749C9DF1-A665-471F-AC70-3F80F9DB87DB}" dt="2024-01-22T08:57:49.140" v="180" actId="27636"/>
        <pc:sldMkLst>
          <pc:docMk/>
          <pc:sldMk cId="3114633758" sldId="298"/>
        </pc:sldMkLst>
        <pc:spChg chg="mod ord">
          <ac:chgData name="Klerks-van Hoof, K.H.Y. (Yvette)" userId="9f838d5f-d998-4715-9d28-12f0955e4bda" providerId="ADAL" clId="{749C9DF1-A665-471F-AC70-3F80F9DB87DB}" dt="2024-01-22T08:57:42.079" v="177" actId="403"/>
          <ac:spMkLst>
            <pc:docMk/>
            <pc:sldMk cId="3114633758" sldId="298"/>
            <ac:spMk id="2" creationId="{88AC315E-42E7-979C-0D9E-3E84A7050D8D}"/>
          </ac:spMkLst>
        </pc:spChg>
        <pc:spChg chg="mod ord">
          <ac:chgData name="Klerks-van Hoof, K.H.Y. (Yvette)" userId="9f838d5f-d998-4715-9d28-12f0955e4bda" providerId="ADAL" clId="{749C9DF1-A665-471F-AC70-3F80F9DB87DB}" dt="2024-01-22T08:57:49.140" v="180" actId="27636"/>
          <ac:spMkLst>
            <pc:docMk/>
            <pc:sldMk cId="3114633758" sldId="298"/>
            <ac:spMk id="3" creationId="{E305E1C0-F7BD-0695-8150-24F150D9B1EB}"/>
          </ac:spMkLst>
        </pc:spChg>
        <pc:spChg chg="add del">
          <ac:chgData name="Klerks-van Hoof, K.H.Y. (Yvette)" userId="9f838d5f-d998-4715-9d28-12f0955e4bda" providerId="ADAL" clId="{749C9DF1-A665-471F-AC70-3F80F9DB87DB}" dt="2024-01-22T08:57:09.782" v="162" actId="26606"/>
          <ac:spMkLst>
            <pc:docMk/>
            <pc:sldMk cId="3114633758" sldId="298"/>
            <ac:spMk id="25" creationId="{A6D37EE4-EA1B-46EE-A54B-5233C63C9695}"/>
          </ac:spMkLst>
        </pc:spChg>
        <pc:spChg chg="add del">
          <ac:chgData name="Klerks-van Hoof, K.H.Y. (Yvette)" userId="9f838d5f-d998-4715-9d28-12f0955e4bda" providerId="ADAL" clId="{749C9DF1-A665-471F-AC70-3F80F9DB87DB}" dt="2024-01-22T08:57:09.782" v="162" actId="26606"/>
          <ac:spMkLst>
            <pc:docMk/>
            <pc:sldMk cId="3114633758" sldId="298"/>
            <ac:spMk id="26" creationId="{927D5270-6648-4CC1-8F78-48BE299CAC25}"/>
          </ac:spMkLst>
        </pc:spChg>
        <pc:spChg chg="add del">
          <ac:chgData name="Klerks-van Hoof, K.H.Y. (Yvette)" userId="9f838d5f-d998-4715-9d28-12f0955e4bda" providerId="ADAL" clId="{749C9DF1-A665-471F-AC70-3F80F9DB87DB}" dt="2024-01-22T08:57:09.766" v="161" actId="26606"/>
          <ac:spMkLst>
            <pc:docMk/>
            <pc:sldMk cId="3114633758" sldId="298"/>
            <ac:spMk id="31" creationId="{63F5877B-98C7-49DD-83AB-0F6F57CB6543}"/>
          </ac:spMkLst>
        </pc:spChg>
        <pc:spChg chg="add del">
          <ac:chgData name="Klerks-van Hoof, K.H.Y. (Yvette)" userId="9f838d5f-d998-4715-9d28-12f0955e4bda" providerId="ADAL" clId="{749C9DF1-A665-471F-AC70-3F80F9DB87DB}" dt="2024-01-22T08:57:09.766" v="161" actId="26606"/>
          <ac:spMkLst>
            <pc:docMk/>
            <pc:sldMk cId="3114633758" sldId="298"/>
            <ac:spMk id="33" creationId="{4EA91930-66BC-4C41-B4F5-C31EB216F64B}"/>
          </ac:spMkLst>
        </pc:spChg>
        <pc:spChg chg="add del">
          <ac:chgData name="Klerks-van Hoof, K.H.Y. (Yvette)" userId="9f838d5f-d998-4715-9d28-12f0955e4bda" providerId="ADAL" clId="{749C9DF1-A665-471F-AC70-3F80F9DB87DB}" dt="2024-01-22T08:57:09.766" v="161" actId="26606"/>
          <ac:spMkLst>
            <pc:docMk/>
            <pc:sldMk cId="3114633758" sldId="298"/>
            <ac:spMk id="35" creationId="{6313CF8F-B436-401E-9575-DE0F8E8B5B17}"/>
          </ac:spMkLst>
        </pc:spChg>
        <pc:spChg chg="add del">
          <ac:chgData name="Klerks-van Hoof, K.H.Y. (Yvette)" userId="9f838d5f-d998-4715-9d28-12f0955e4bda" providerId="ADAL" clId="{749C9DF1-A665-471F-AC70-3F80F9DB87DB}" dt="2024-01-22T08:57:09.766" v="161" actId="26606"/>
          <ac:spMkLst>
            <pc:docMk/>
            <pc:sldMk cId="3114633758" sldId="298"/>
            <ac:spMk id="37" creationId="{2A38CFE9-C30A-4551-ACCB-D5808FBC39CD}"/>
          </ac:spMkLst>
        </pc:spChg>
        <pc:spChg chg="add del">
          <ac:chgData name="Klerks-van Hoof, K.H.Y. (Yvette)" userId="9f838d5f-d998-4715-9d28-12f0955e4bda" providerId="ADAL" clId="{749C9DF1-A665-471F-AC70-3F80F9DB87DB}" dt="2024-01-22T08:57:09.766" v="161" actId="26606"/>
          <ac:spMkLst>
            <pc:docMk/>
            <pc:sldMk cId="3114633758" sldId="298"/>
            <ac:spMk id="39" creationId="{67EF550F-47CE-4FB2-9DAC-12AD835C833D}"/>
          </ac:spMkLst>
        </pc:spChg>
        <pc:spChg chg="add">
          <ac:chgData name="Klerks-van Hoof, K.H.Y. (Yvette)" userId="9f838d5f-d998-4715-9d28-12f0955e4bda" providerId="ADAL" clId="{749C9DF1-A665-471F-AC70-3F80F9DB87DB}" dt="2024-01-22T08:57:09.782" v="162" actId="26606"/>
          <ac:spMkLst>
            <pc:docMk/>
            <pc:sldMk cId="3114633758" sldId="298"/>
            <ac:spMk id="41" creationId="{21AC6A30-4F22-4C0F-B278-19C5B8A80C55}"/>
          </ac:spMkLst>
        </pc:spChg>
        <pc:spChg chg="add">
          <ac:chgData name="Klerks-van Hoof, K.H.Y. (Yvette)" userId="9f838d5f-d998-4715-9d28-12f0955e4bda" providerId="ADAL" clId="{749C9DF1-A665-471F-AC70-3F80F9DB87DB}" dt="2024-01-22T08:57:09.782" v="162" actId="26606"/>
          <ac:spMkLst>
            <pc:docMk/>
            <pc:sldMk cId="3114633758" sldId="298"/>
            <ac:spMk id="42" creationId="{BB4335AD-65B1-44E4-90AF-264024FE4BD2}"/>
          </ac:spMkLst>
        </pc:spChg>
        <pc:picChg chg="del">
          <ac:chgData name="Klerks-van Hoof, K.H.Y. (Yvette)" userId="9f838d5f-d998-4715-9d28-12f0955e4bda" providerId="ADAL" clId="{749C9DF1-A665-471F-AC70-3F80F9DB87DB}" dt="2024-01-22T08:55:47.608" v="154" actId="478"/>
          <ac:picMkLst>
            <pc:docMk/>
            <pc:sldMk cId="3114633758" sldId="298"/>
            <ac:picMk id="5" creationId="{CFFB8ABA-06CC-AD53-DBB5-0DE37DBD5975}"/>
          </ac:picMkLst>
        </pc:picChg>
        <pc:picChg chg="add mod">
          <ac:chgData name="Klerks-van Hoof, K.H.Y. (Yvette)" userId="9f838d5f-d998-4715-9d28-12f0955e4bda" providerId="ADAL" clId="{749C9DF1-A665-471F-AC70-3F80F9DB87DB}" dt="2024-01-22T08:57:09.782" v="162" actId="26606"/>
          <ac:picMkLst>
            <pc:docMk/>
            <pc:sldMk cId="3114633758" sldId="298"/>
            <ac:picMk id="6" creationId="{F91DA806-A346-827A-41CB-B5D7A5136CAC}"/>
          </ac:picMkLst>
        </pc:picChg>
        <pc:picChg chg="add mod ord">
          <ac:chgData name="Klerks-van Hoof, K.H.Y. (Yvette)" userId="9f838d5f-d998-4715-9d28-12f0955e4bda" providerId="ADAL" clId="{749C9DF1-A665-471F-AC70-3F80F9DB87DB}" dt="2024-01-22T08:57:09.782" v="162" actId="26606"/>
          <ac:picMkLst>
            <pc:docMk/>
            <pc:sldMk cId="3114633758" sldId="298"/>
            <ac:picMk id="8" creationId="{200D1EF4-58B4-B667-54F2-F507F6965740}"/>
          </ac:picMkLst>
        </pc:picChg>
      </pc:sldChg>
      <pc:sldChg chg="addSp delSp modSp add mod">
        <pc:chgData name="Klerks-van Hoof, K.H.Y. (Yvette)" userId="9f838d5f-d998-4715-9d28-12f0955e4bda" providerId="ADAL" clId="{749C9DF1-A665-471F-AC70-3F80F9DB87DB}" dt="2024-01-22T08:59:53.277" v="327" actId="113"/>
        <pc:sldMkLst>
          <pc:docMk/>
          <pc:sldMk cId="2531627121" sldId="299"/>
        </pc:sldMkLst>
        <pc:spChg chg="mod">
          <ac:chgData name="Klerks-van Hoof, K.H.Y. (Yvette)" userId="9f838d5f-d998-4715-9d28-12f0955e4bda" providerId="ADAL" clId="{749C9DF1-A665-471F-AC70-3F80F9DB87DB}" dt="2024-01-22T08:59:40.834" v="325" actId="26606"/>
          <ac:spMkLst>
            <pc:docMk/>
            <pc:sldMk cId="2531627121" sldId="299"/>
            <ac:spMk id="2" creationId="{88AC315E-42E7-979C-0D9E-3E84A7050D8D}"/>
          </ac:spMkLst>
        </pc:spChg>
        <pc:spChg chg="mod ord">
          <ac:chgData name="Klerks-van Hoof, K.H.Y. (Yvette)" userId="9f838d5f-d998-4715-9d28-12f0955e4bda" providerId="ADAL" clId="{749C9DF1-A665-471F-AC70-3F80F9DB87DB}" dt="2024-01-22T08:59:53.277" v="327" actId="113"/>
          <ac:spMkLst>
            <pc:docMk/>
            <pc:sldMk cId="2531627121" sldId="299"/>
            <ac:spMk id="3" creationId="{E305E1C0-F7BD-0695-8150-24F150D9B1EB}"/>
          </ac:spMkLst>
        </pc:spChg>
        <pc:spChg chg="del">
          <ac:chgData name="Klerks-van Hoof, K.H.Y. (Yvette)" userId="9f838d5f-d998-4715-9d28-12f0955e4bda" providerId="ADAL" clId="{749C9DF1-A665-471F-AC70-3F80F9DB87DB}" dt="2024-01-22T08:59:40.834" v="325" actId="26606"/>
          <ac:spMkLst>
            <pc:docMk/>
            <pc:sldMk cId="2531627121" sldId="299"/>
            <ac:spMk id="41" creationId="{21AC6A30-4F22-4C0F-B278-19C5B8A80C55}"/>
          </ac:spMkLst>
        </pc:spChg>
        <pc:spChg chg="del">
          <ac:chgData name="Klerks-van Hoof, K.H.Y. (Yvette)" userId="9f838d5f-d998-4715-9d28-12f0955e4bda" providerId="ADAL" clId="{749C9DF1-A665-471F-AC70-3F80F9DB87DB}" dt="2024-01-22T08:59:40.834" v="325" actId="26606"/>
          <ac:spMkLst>
            <pc:docMk/>
            <pc:sldMk cId="2531627121" sldId="299"/>
            <ac:spMk id="42" creationId="{BB4335AD-65B1-44E4-90AF-264024FE4BD2}"/>
          </ac:spMkLst>
        </pc:spChg>
        <pc:spChg chg="add">
          <ac:chgData name="Klerks-van Hoof, K.H.Y. (Yvette)" userId="9f838d5f-d998-4715-9d28-12f0955e4bda" providerId="ADAL" clId="{749C9DF1-A665-471F-AC70-3F80F9DB87DB}" dt="2024-01-22T08:59:40.834" v="325" actId="26606"/>
          <ac:spMkLst>
            <pc:docMk/>
            <pc:sldMk cId="2531627121" sldId="299"/>
            <ac:spMk id="47" creationId="{2C61293E-6EBE-43EF-A52C-9BEBFD7679D4}"/>
          </ac:spMkLst>
        </pc:spChg>
        <pc:spChg chg="add">
          <ac:chgData name="Klerks-van Hoof, K.H.Y. (Yvette)" userId="9f838d5f-d998-4715-9d28-12f0955e4bda" providerId="ADAL" clId="{749C9DF1-A665-471F-AC70-3F80F9DB87DB}" dt="2024-01-22T08:59:40.834" v="325" actId="26606"/>
          <ac:spMkLst>
            <pc:docMk/>
            <pc:sldMk cId="2531627121" sldId="299"/>
            <ac:spMk id="49" creationId="{21540236-BFD5-4A9D-8840-4703E7F76825}"/>
          </ac:spMkLst>
        </pc:spChg>
        <pc:picChg chg="mod">
          <ac:chgData name="Klerks-van Hoof, K.H.Y. (Yvette)" userId="9f838d5f-d998-4715-9d28-12f0955e4bda" providerId="ADAL" clId="{749C9DF1-A665-471F-AC70-3F80F9DB87DB}" dt="2024-01-22T08:59:40.834" v="325" actId="26606"/>
          <ac:picMkLst>
            <pc:docMk/>
            <pc:sldMk cId="2531627121" sldId="299"/>
            <ac:picMk id="6" creationId="{F91DA806-A346-827A-41CB-B5D7A5136CAC}"/>
          </ac:picMkLst>
        </pc:picChg>
        <pc:picChg chg="del">
          <ac:chgData name="Klerks-van Hoof, K.H.Y. (Yvette)" userId="9f838d5f-d998-4715-9d28-12f0955e4bda" providerId="ADAL" clId="{749C9DF1-A665-471F-AC70-3F80F9DB87DB}" dt="2024-01-22T08:59:34.419" v="324" actId="478"/>
          <ac:picMkLst>
            <pc:docMk/>
            <pc:sldMk cId="2531627121" sldId="299"/>
            <ac:picMk id="8" creationId="{200D1EF4-58B4-B667-54F2-F507F6965740}"/>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image" Target="../media/image2.jpg"/><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DF549-1C62-4EFF-8945-B40656E92AA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nl-NL"/>
        </a:p>
      </dgm:t>
    </dgm:pt>
    <dgm:pt modelId="{82AC660A-23E3-40AA-814A-AFD7E604FE09}">
      <dgm:prSet phldrT="[Tekst]" custT="1"/>
      <dgm:spPr>
        <a:blipFill rotWithShape="0">
          <a:blip xmlns:r="http://schemas.openxmlformats.org/officeDocument/2006/relationships" r:embed="rId1"/>
          <a:stretch>
            <a:fillRect/>
          </a:stretch>
        </a:blipFill>
      </dgm:spPr>
      <dgm:t>
        <a:bodyPr/>
        <a:lstStyle/>
        <a:p>
          <a:r>
            <a:rPr lang="nl-NL" sz="2400" b="1" dirty="0">
              <a:latin typeface="+mn-lt"/>
              <a:cs typeface="Aldhabi" panose="020F0502020204030204" pitchFamily="2" charset="-78"/>
            </a:rPr>
            <a:t>Old English </a:t>
          </a:r>
          <a:r>
            <a:rPr lang="nl-NL" sz="2400" b="1" dirty="0" err="1">
              <a:latin typeface="+mn-lt"/>
              <a:cs typeface="Aldhabi" panose="020F0502020204030204" pitchFamily="2" charset="-78"/>
            </a:rPr>
            <a:t>Period</a:t>
          </a:r>
          <a:endParaRPr lang="nl-NL" sz="2400" b="1" dirty="0">
            <a:latin typeface="+mn-lt"/>
            <a:cs typeface="Aldhabi" panose="020F0502020204030204" pitchFamily="2" charset="-78"/>
          </a:endParaRPr>
        </a:p>
        <a:p>
          <a:r>
            <a:rPr lang="nl-NL" sz="2400" b="1" dirty="0">
              <a:latin typeface="+mn-lt"/>
            </a:rPr>
            <a:t>500-1066</a:t>
          </a:r>
        </a:p>
      </dgm:t>
    </dgm:pt>
    <dgm:pt modelId="{1B42810E-2C9B-4C5C-9FFD-DF0ADE4F4201}" type="parTrans" cxnId="{5D583BC1-8AE0-4B7A-AE86-CEBBEA250D9D}">
      <dgm:prSet/>
      <dgm:spPr/>
      <dgm:t>
        <a:bodyPr/>
        <a:lstStyle/>
        <a:p>
          <a:endParaRPr lang="nl-NL"/>
        </a:p>
      </dgm:t>
    </dgm:pt>
    <dgm:pt modelId="{87D74BCD-3A92-4EB4-A498-172DF1D31502}" type="sibTrans" cxnId="{5D583BC1-8AE0-4B7A-AE86-CEBBEA250D9D}">
      <dgm:prSet/>
      <dgm:spPr/>
      <dgm:t>
        <a:bodyPr/>
        <a:lstStyle/>
        <a:p>
          <a:endParaRPr lang="nl-NL"/>
        </a:p>
      </dgm:t>
    </dgm:pt>
    <dgm:pt modelId="{2004E9EB-180E-4F4B-8D71-88F148A2F699}">
      <dgm:prSet phldrT="[Tekst]" custT="1"/>
      <dgm:spPr>
        <a:blipFill rotWithShape="0">
          <a:blip xmlns:r="http://schemas.openxmlformats.org/officeDocument/2006/relationships" r:embed="rId2"/>
          <a:stretch>
            <a:fillRect/>
          </a:stretch>
        </a:blipFill>
      </dgm:spPr>
      <dgm:t>
        <a:bodyPr/>
        <a:lstStyle/>
        <a:p>
          <a:r>
            <a:rPr lang="nl-NL" sz="2400" b="1" dirty="0" err="1">
              <a:latin typeface="+mn-lt"/>
            </a:rPr>
            <a:t>Middle</a:t>
          </a:r>
          <a:r>
            <a:rPr lang="nl-NL" sz="2400" b="1" dirty="0">
              <a:latin typeface="+mn-lt"/>
            </a:rPr>
            <a:t> English </a:t>
          </a:r>
          <a:r>
            <a:rPr lang="nl-NL" sz="2400" b="1" dirty="0" err="1">
              <a:latin typeface="+mn-lt"/>
            </a:rPr>
            <a:t>Period</a:t>
          </a:r>
          <a:endParaRPr lang="nl-NL" sz="2400" b="1" dirty="0">
            <a:latin typeface="+mn-lt"/>
          </a:endParaRPr>
        </a:p>
        <a:p>
          <a:r>
            <a:rPr lang="nl-NL" sz="2400" b="1" dirty="0">
              <a:latin typeface="+mn-lt"/>
            </a:rPr>
            <a:t>1066-1500</a:t>
          </a:r>
        </a:p>
      </dgm:t>
    </dgm:pt>
    <dgm:pt modelId="{ADBE80E6-0FE8-4D30-9CD2-1DA4E66CC689}" type="parTrans" cxnId="{E665E0C9-F218-43D2-882B-FF65BE1D602A}">
      <dgm:prSet/>
      <dgm:spPr/>
      <dgm:t>
        <a:bodyPr/>
        <a:lstStyle/>
        <a:p>
          <a:endParaRPr lang="nl-NL"/>
        </a:p>
      </dgm:t>
    </dgm:pt>
    <dgm:pt modelId="{A6268BFA-F942-4178-B80D-9724DAA17F61}" type="sibTrans" cxnId="{E665E0C9-F218-43D2-882B-FF65BE1D602A}">
      <dgm:prSet/>
      <dgm:spPr/>
      <dgm:t>
        <a:bodyPr/>
        <a:lstStyle/>
        <a:p>
          <a:endParaRPr lang="nl-NL"/>
        </a:p>
      </dgm:t>
    </dgm:pt>
    <dgm:pt modelId="{705E54F1-8EDC-4291-A69C-86CB4CDCA8F0}">
      <dgm:prSet phldrT="[Tekst]" custT="1"/>
      <dgm:spPr>
        <a:blipFill rotWithShape="0">
          <a:blip xmlns:r="http://schemas.openxmlformats.org/officeDocument/2006/relationships" r:embed="rId3"/>
          <a:srcRect/>
          <a:stretch>
            <a:fillRect t="-150000" b="-150000"/>
          </a:stretch>
        </a:blipFill>
      </dgm:spPr>
      <dgm:t>
        <a:bodyPr/>
        <a:lstStyle/>
        <a:p>
          <a:r>
            <a:rPr lang="nl-NL" sz="2400" b="1" dirty="0">
              <a:solidFill>
                <a:schemeClr val="tx1"/>
              </a:solidFill>
              <a:latin typeface="+mn-lt"/>
            </a:rPr>
            <a:t>Renaissance</a:t>
          </a:r>
        </a:p>
        <a:p>
          <a:r>
            <a:rPr lang="nl-NL" sz="2400" b="1" dirty="0">
              <a:solidFill>
                <a:schemeClr val="tx1"/>
              </a:solidFill>
              <a:latin typeface="+mn-lt"/>
            </a:rPr>
            <a:t>1500-1660</a:t>
          </a:r>
        </a:p>
      </dgm:t>
    </dgm:pt>
    <dgm:pt modelId="{B4F735F4-91FE-4C6E-9DED-080BC315E0B7}" type="parTrans" cxnId="{03E18616-87A5-4263-82E0-21F266568729}">
      <dgm:prSet/>
      <dgm:spPr/>
      <dgm:t>
        <a:bodyPr/>
        <a:lstStyle/>
        <a:p>
          <a:endParaRPr lang="nl-NL"/>
        </a:p>
      </dgm:t>
    </dgm:pt>
    <dgm:pt modelId="{8FC62DE8-8E9A-4E73-B3D0-E018233D8569}" type="sibTrans" cxnId="{03E18616-87A5-4263-82E0-21F266568729}">
      <dgm:prSet/>
      <dgm:spPr/>
      <dgm:t>
        <a:bodyPr/>
        <a:lstStyle/>
        <a:p>
          <a:endParaRPr lang="nl-NL"/>
        </a:p>
      </dgm:t>
    </dgm:pt>
    <dgm:pt modelId="{DB7DC724-0DF7-49B2-97A1-84A4021BA37D}">
      <dgm:prSet phldrT="[Tekst]" custT="1"/>
      <dgm:spPr>
        <a:blipFill rotWithShape="0">
          <a:blip xmlns:r="http://schemas.openxmlformats.org/officeDocument/2006/relationships" r:embed="rId4"/>
          <a:stretch>
            <a:fillRect/>
          </a:stretch>
        </a:blipFill>
      </dgm:spPr>
      <dgm:t>
        <a:bodyPr/>
        <a:lstStyle/>
        <a:p>
          <a:r>
            <a:rPr lang="nl-NL" sz="2400" b="1" dirty="0">
              <a:latin typeface="+mn-lt"/>
            </a:rPr>
            <a:t>The </a:t>
          </a:r>
          <a:r>
            <a:rPr lang="nl-NL" sz="2400" b="1" dirty="0" err="1">
              <a:latin typeface="+mn-lt"/>
            </a:rPr>
            <a:t>Regency</a:t>
          </a:r>
          <a:endParaRPr lang="nl-NL" sz="2400" b="1" dirty="0">
            <a:latin typeface="+mn-lt"/>
          </a:endParaRPr>
        </a:p>
        <a:p>
          <a:r>
            <a:rPr lang="nl-NL" sz="2400" b="1" dirty="0">
              <a:latin typeface="+mn-lt"/>
            </a:rPr>
            <a:t>1811-1820</a:t>
          </a:r>
        </a:p>
      </dgm:t>
    </dgm:pt>
    <dgm:pt modelId="{DCB2A6CA-221C-466E-B241-7BE2C3382D2B}" type="parTrans" cxnId="{7499801F-B967-4C05-B4D2-8E07F179DADF}">
      <dgm:prSet/>
      <dgm:spPr/>
      <dgm:t>
        <a:bodyPr/>
        <a:lstStyle/>
        <a:p>
          <a:endParaRPr lang="nl-NL"/>
        </a:p>
      </dgm:t>
    </dgm:pt>
    <dgm:pt modelId="{26AA5B5C-F39D-4E69-8097-CB4D2ACBD7BE}" type="sibTrans" cxnId="{7499801F-B967-4C05-B4D2-8E07F179DADF}">
      <dgm:prSet/>
      <dgm:spPr/>
      <dgm:t>
        <a:bodyPr/>
        <a:lstStyle/>
        <a:p>
          <a:endParaRPr lang="nl-NL"/>
        </a:p>
      </dgm:t>
    </dgm:pt>
    <dgm:pt modelId="{FA415B20-84E1-41DE-BBA5-36F6786D91FA}">
      <dgm:prSet phldrT="[Tekst]" custT="1"/>
      <dgm:spPr>
        <a:blipFill rotWithShape="0">
          <a:blip xmlns:r="http://schemas.openxmlformats.org/officeDocument/2006/relationships" r:embed="rId5"/>
          <a:stretch>
            <a:fillRect t="-150000" b="-150000"/>
          </a:stretch>
        </a:blipFill>
      </dgm:spPr>
      <dgm:t>
        <a:bodyPr/>
        <a:lstStyle/>
        <a:p>
          <a:r>
            <a:rPr lang="nl-NL" sz="2400" b="1" dirty="0" err="1">
              <a:latin typeface="+mn-lt"/>
            </a:rPr>
            <a:t>Romantic</a:t>
          </a:r>
          <a:r>
            <a:rPr lang="nl-NL" sz="2400" b="1" dirty="0">
              <a:latin typeface="+mn-lt"/>
            </a:rPr>
            <a:t> </a:t>
          </a:r>
          <a:r>
            <a:rPr lang="nl-NL" sz="2400" b="1" dirty="0" err="1">
              <a:latin typeface="+mn-lt"/>
            </a:rPr>
            <a:t>Period</a:t>
          </a:r>
          <a:endParaRPr lang="nl-NL" sz="2400" b="1" dirty="0">
            <a:latin typeface="+mn-lt"/>
          </a:endParaRPr>
        </a:p>
        <a:p>
          <a:r>
            <a:rPr lang="nl-NL" sz="2400" b="1" dirty="0">
              <a:latin typeface="+mn-lt"/>
            </a:rPr>
            <a:t>1798-1870</a:t>
          </a:r>
        </a:p>
      </dgm:t>
    </dgm:pt>
    <dgm:pt modelId="{6B27CD26-D604-4EA2-BA8D-84CFC7B92401}" type="parTrans" cxnId="{0ACA10CB-87F1-4A1F-A478-3DED3E850FEF}">
      <dgm:prSet/>
      <dgm:spPr/>
      <dgm:t>
        <a:bodyPr/>
        <a:lstStyle/>
        <a:p>
          <a:endParaRPr lang="nl-NL"/>
        </a:p>
      </dgm:t>
    </dgm:pt>
    <dgm:pt modelId="{3A3A4B2A-8831-4E59-970C-A2BE21FB989E}" type="sibTrans" cxnId="{0ACA10CB-87F1-4A1F-A478-3DED3E850FEF}">
      <dgm:prSet/>
      <dgm:spPr/>
      <dgm:t>
        <a:bodyPr/>
        <a:lstStyle/>
        <a:p>
          <a:endParaRPr lang="nl-NL"/>
        </a:p>
      </dgm:t>
    </dgm:pt>
    <dgm:pt modelId="{D3CFABA5-C131-4CAA-9396-EF197E7D0309}">
      <dgm:prSet phldrT="[Tekst]" custT="1"/>
      <dgm:spPr>
        <a:blipFill rotWithShape="0">
          <a:blip xmlns:r="http://schemas.openxmlformats.org/officeDocument/2006/relationships" r:embed="rId6"/>
          <a:stretch>
            <a:fillRect/>
          </a:stretch>
        </a:blipFill>
      </dgm:spPr>
      <dgm:t>
        <a:bodyPr/>
        <a:lstStyle/>
        <a:p>
          <a:r>
            <a:rPr lang="nl-NL" sz="2400" b="1" dirty="0">
              <a:latin typeface="+mn-lt"/>
            </a:rPr>
            <a:t>Age of </a:t>
          </a:r>
          <a:r>
            <a:rPr lang="nl-NL" sz="2400" b="1" dirty="0" err="1">
              <a:latin typeface="+mn-lt"/>
            </a:rPr>
            <a:t>Reason</a:t>
          </a:r>
          <a:endParaRPr lang="nl-NL" sz="2400" b="1" dirty="0">
            <a:latin typeface="+mn-lt"/>
          </a:endParaRPr>
        </a:p>
        <a:p>
          <a:r>
            <a:rPr lang="nl-NL" sz="2400" b="1" dirty="0" err="1">
              <a:latin typeface="+mn-lt"/>
            </a:rPr>
            <a:t>Enlightenment</a:t>
          </a:r>
          <a:endParaRPr lang="nl-NL" sz="2400" b="1" dirty="0">
            <a:latin typeface="+mn-lt"/>
          </a:endParaRPr>
        </a:p>
        <a:p>
          <a:r>
            <a:rPr lang="nl-NL" sz="2400" b="1" dirty="0">
              <a:latin typeface="+mn-lt"/>
            </a:rPr>
            <a:t>1660-1800</a:t>
          </a:r>
          <a:endParaRPr lang="nl-NL" sz="2000" b="1" dirty="0">
            <a:latin typeface="+mn-lt"/>
          </a:endParaRPr>
        </a:p>
      </dgm:t>
    </dgm:pt>
    <dgm:pt modelId="{92B552EE-8567-4712-99DD-35C2C589B988}" type="parTrans" cxnId="{9F0E4AB1-06C5-497D-9CDA-B7CFBC98001C}">
      <dgm:prSet/>
      <dgm:spPr/>
      <dgm:t>
        <a:bodyPr/>
        <a:lstStyle/>
        <a:p>
          <a:endParaRPr lang="nl-NL"/>
        </a:p>
      </dgm:t>
    </dgm:pt>
    <dgm:pt modelId="{99F43C12-2C2A-4AC2-98AA-1F1F0B3AB228}" type="sibTrans" cxnId="{9F0E4AB1-06C5-497D-9CDA-B7CFBC98001C}">
      <dgm:prSet/>
      <dgm:spPr/>
      <dgm:t>
        <a:bodyPr/>
        <a:lstStyle/>
        <a:p>
          <a:endParaRPr lang="nl-NL"/>
        </a:p>
      </dgm:t>
    </dgm:pt>
    <dgm:pt modelId="{86CF2D62-414D-452D-AB8D-A15849D6EF42}">
      <dgm:prSet phldrT="[Tekst]" custT="1"/>
      <dgm:spPr>
        <a:blipFill rotWithShape="0">
          <a:blip xmlns:r="http://schemas.openxmlformats.org/officeDocument/2006/relationships" r:embed="rId7"/>
          <a:stretch>
            <a:fillRect/>
          </a:stretch>
        </a:blipFill>
      </dgm:spPr>
      <dgm:t>
        <a:bodyPr/>
        <a:lstStyle/>
        <a:p>
          <a:r>
            <a:rPr lang="nl-NL" sz="2400" b="1" dirty="0" err="1">
              <a:latin typeface="+mn-lt"/>
            </a:rPr>
            <a:t>Victorian</a:t>
          </a:r>
          <a:r>
            <a:rPr lang="nl-NL" sz="2400" b="1" dirty="0">
              <a:latin typeface="+mn-lt"/>
            </a:rPr>
            <a:t> </a:t>
          </a:r>
          <a:r>
            <a:rPr lang="nl-NL" sz="2400" b="1" dirty="0" err="1">
              <a:latin typeface="+mn-lt"/>
            </a:rPr>
            <a:t>Period</a:t>
          </a:r>
          <a:r>
            <a:rPr lang="nl-NL" sz="2400" b="1" dirty="0">
              <a:latin typeface="+mn-lt"/>
            </a:rPr>
            <a:t> </a:t>
          </a:r>
        </a:p>
        <a:p>
          <a:r>
            <a:rPr lang="nl-NL" sz="2400" b="1" dirty="0">
              <a:latin typeface="+mn-lt"/>
            </a:rPr>
            <a:t>1830-1900</a:t>
          </a:r>
        </a:p>
      </dgm:t>
    </dgm:pt>
    <dgm:pt modelId="{8B3A7E44-30F3-435C-B7BD-16E611CB755E}" type="parTrans" cxnId="{ABB80DFD-FA9C-4F75-B855-66B786F87C03}">
      <dgm:prSet/>
      <dgm:spPr/>
      <dgm:t>
        <a:bodyPr/>
        <a:lstStyle/>
        <a:p>
          <a:endParaRPr lang="nl-NL"/>
        </a:p>
      </dgm:t>
    </dgm:pt>
    <dgm:pt modelId="{E5E7FA6C-E4F9-46FB-9565-C2F97F144EF2}" type="sibTrans" cxnId="{ABB80DFD-FA9C-4F75-B855-66B786F87C03}">
      <dgm:prSet/>
      <dgm:spPr/>
      <dgm:t>
        <a:bodyPr/>
        <a:lstStyle/>
        <a:p>
          <a:endParaRPr lang="nl-NL"/>
        </a:p>
      </dgm:t>
    </dgm:pt>
    <dgm:pt modelId="{83DB37F3-CA84-4D7F-836A-52AFCAE78E29}" type="pres">
      <dgm:prSet presAssocID="{71CDF549-1C62-4EFF-8945-B40656E92AA0}" presName="diagram" presStyleCnt="0">
        <dgm:presLayoutVars>
          <dgm:dir/>
          <dgm:resizeHandles val="exact"/>
        </dgm:presLayoutVars>
      </dgm:prSet>
      <dgm:spPr/>
    </dgm:pt>
    <dgm:pt modelId="{BE489BA7-A35A-48A5-AF5A-1810726CE316}" type="pres">
      <dgm:prSet presAssocID="{82AC660A-23E3-40AA-814A-AFD7E604FE09}" presName="node" presStyleLbl="node1" presStyleIdx="0" presStyleCnt="7">
        <dgm:presLayoutVars>
          <dgm:bulletEnabled val="1"/>
        </dgm:presLayoutVars>
      </dgm:prSet>
      <dgm:spPr/>
    </dgm:pt>
    <dgm:pt modelId="{2F6F522F-79BB-4314-BD5E-CDAE24D6ABE3}" type="pres">
      <dgm:prSet presAssocID="{87D74BCD-3A92-4EB4-A498-172DF1D31502}" presName="sibTrans" presStyleCnt="0"/>
      <dgm:spPr/>
    </dgm:pt>
    <dgm:pt modelId="{3FAC2EDE-C037-436E-A87B-6EE4D610ECCC}" type="pres">
      <dgm:prSet presAssocID="{2004E9EB-180E-4F4B-8D71-88F148A2F699}" presName="node" presStyleLbl="node1" presStyleIdx="1" presStyleCnt="7" custLinFactY="15667" custLinFactNeighborX="-53302" custLinFactNeighborY="100000">
        <dgm:presLayoutVars>
          <dgm:bulletEnabled val="1"/>
        </dgm:presLayoutVars>
      </dgm:prSet>
      <dgm:spPr/>
    </dgm:pt>
    <dgm:pt modelId="{BEB71498-BAB0-4C0B-AFCD-F038BC6272B7}" type="pres">
      <dgm:prSet presAssocID="{A6268BFA-F942-4178-B80D-9724DAA17F61}" presName="sibTrans" presStyleCnt="0"/>
      <dgm:spPr/>
    </dgm:pt>
    <dgm:pt modelId="{E6E39ADF-4554-41B5-87E1-F6F25E85CEA1}" type="pres">
      <dgm:prSet presAssocID="{705E54F1-8EDC-4291-A69C-86CB4CDCA8F0}" presName="node" presStyleLbl="node1" presStyleIdx="2" presStyleCnt="7" custLinFactX="-5471" custLinFactNeighborX="-100000" custLinFactNeighborY="1875">
        <dgm:presLayoutVars>
          <dgm:bulletEnabled val="1"/>
        </dgm:presLayoutVars>
      </dgm:prSet>
      <dgm:spPr/>
    </dgm:pt>
    <dgm:pt modelId="{87A8065D-578A-4BC4-93C1-A900E61F5AD1}" type="pres">
      <dgm:prSet presAssocID="{8FC62DE8-8E9A-4E73-B3D0-E018233D8569}" presName="sibTrans" presStyleCnt="0"/>
      <dgm:spPr/>
    </dgm:pt>
    <dgm:pt modelId="{649D89E5-CB15-43CB-BC0C-32346302DC43}" type="pres">
      <dgm:prSet presAssocID="{DB7DC724-0DF7-49B2-97A1-84A4021BA37D}" presName="node" presStyleLbl="node1" presStyleIdx="3" presStyleCnt="7" custLinFactY="15667" custLinFactNeighborX="-49128" custLinFactNeighborY="100000">
        <dgm:presLayoutVars>
          <dgm:bulletEnabled val="1"/>
        </dgm:presLayoutVars>
      </dgm:prSet>
      <dgm:spPr/>
    </dgm:pt>
    <dgm:pt modelId="{BC4E5B2E-4BDD-43D8-824E-D26C8C243283}" type="pres">
      <dgm:prSet presAssocID="{26AA5B5C-F39D-4E69-8097-CB4D2ACBD7BE}" presName="sibTrans" presStyleCnt="0"/>
      <dgm:spPr/>
    </dgm:pt>
    <dgm:pt modelId="{871195B3-AE0D-4802-925F-D06D115B38BF}" type="pres">
      <dgm:prSet presAssocID="{FA415B20-84E1-41DE-BBA5-36F6786D91FA}" presName="node" presStyleLbl="node1" presStyleIdx="4" presStyleCnt="7" custLinFactX="68384" custLinFactY="-15631" custLinFactNeighborX="100000" custLinFactNeighborY="-100000">
        <dgm:presLayoutVars>
          <dgm:bulletEnabled val="1"/>
        </dgm:presLayoutVars>
      </dgm:prSet>
      <dgm:spPr/>
    </dgm:pt>
    <dgm:pt modelId="{AF67786E-6B96-4E62-AF52-42236D3D400B}" type="pres">
      <dgm:prSet presAssocID="{3A3A4B2A-8831-4E59-970C-A2BE21FB989E}" presName="sibTrans" presStyleCnt="0"/>
      <dgm:spPr/>
    </dgm:pt>
    <dgm:pt modelId="{1ED4C1C5-6D37-4EB8-81BC-5706F8CDCA6C}" type="pres">
      <dgm:prSet presAssocID="{D3CFABA5-C131-4CAA-9396-EF197E7D0309}" presName="node" presStyleLbl="node1" presStyleIdx="5" presStyleCnt="7" custLinFactNeighborX="8154" custLinFactNeighborY="-1000">
        <dgm:presLayoutVars>
          <dgm:bulletEnabled val="1"/>
        </dgm:presLayoutVars>
      </dgm:prSet>
      <dgm:spPr/>
    </dgm:pt>
    <dgm:pt modelId="{208D5BE8-62B0-4C52-9EC5-1007FE308C0D}" type="pres">
      <dgm:prSet presAssocID="{99F43C12-2C2A-4AC2-98AA-1F1F0B3AB228}" presName="sibTrans" presStyleCnt="0"/>
      <dgm:spPr/>
    </dgm:pt>
    <dgm:pt modelId="{3C366FFE-522D-493F-A3E3-B328EDEB52E9}" type="pres">
      <dgm:prSet presAssocID="{86CF2D62-414D-452D-AB8D-A15849D6EF42}" presName="node" presStyleLbl="node1" presStyleIdx="6" presStyleCnt="7" custLinFactY="-16029" custLinFactNeighborX="48412" custLinFactNeighborY="-100000">
        <dgm:presLayoutVars>
          <dgm:bulletEnabled val="1"/>
        </dgm:presLayoutVars>
      </dgm:prSet>
      <dgm:spPr/>
    </dgm:pt>
  </dgm:ptLst>
  <dgm:cxnLst>
    <dgm:cxn modelId="{03E18616-87A5-4263-82E0-21F266568729}" srcId="{71CDF549-1C62-4EFF-8945-B40656E92AA0}" destId="{705E54F1-8EDC-4291-A69C-86CB4CDCA8F0}" srcOrd="2" destOrd="0" parTransId="{B4F735F4-91FE-4C6E-9DED-080BC315E0B7}" sibTransId="{8FC62DE8-8E9A-4E73-B3D0-E018233D8569}"/>
    <dgm:cxn modelId="{7499801F-B967-4C05-B4D2-8E07F179DADF}" srcId="{71CDF549-1C62-4EFF-8945-B40656E92AA0}" destId="{DB7DC724-0DF7-49B2-97A1-84A4021BA37D}" srcOrd="3" destOrd="0" parTransId="{DCB2A6CA-221C-466E-B241-7BE2C3382D2B}" sibTransId="{26AA5B5C-F39D-4E69-8097-CB4D2ACBD7BE}"/>
    <dgm:cxn modelId="{B1B4F429-9274-4A9B-B247-03D3DD56982A}" type="presOf" srcId="{DB7DC724-0DF7-49B2-97A1-84A4021BA37D}" destId="{649D89E5-CB15-43CB-BC0C-32346302DC43}" srcOrd="0" destOrd="0" presId="urn:microsoft.com/office/officeart/2005/8/layout/default"/>
    <dgm:cxn modelId="{94328F5C-E4AD-4D3D-9DFC-F7E7D77E6EBE}" type="presOf" srcId="{705E54F1-8EDC-4291-A69C-86CB4CDCA8F0}" destId="{E6E39ADF-4554-41B5-87E1-F6F25E85CEA1}" srcOrd="0" destOrd="0" presId="urn:microsoft.com/office/officeart/2005/8/layout/default"/>
    <dgm:cxn modelId="{CD137346-E657-4124-A42C-807974DA2D7F}" type="presOf" srcId="{71CDF549-1C62-4EFF-8945-B40656E92AA0}" destId="{83DB37F3-CA84-4D7F-836A-52AFCAE78E29}" srcOrd="0" destOrd="0" presId="urn:microsoft.com/office/officeart/2005/8/layout/default"/>
    <dgm:cxn modelId="{5D619A54-0948-49FA-B637-8777D0E9BDAE}" type="presOf" srcId="{82AC660A-23E3-40AA-814A-AFD7E604FE09}" destId="{BE489BA7-A35A-48A5-AF5A-1810726CE316}" srcOrd="0" destOrd="0" presId="urn:microsoft.com/office/officeart/2005/8/layout/default"/>
    <dgm:cxn modelId="{2B50FF89-7E07-423F-8FE8-7FFA746F815E}" type="presOf" srcId="{86CF2D62-414D-452D-AB8D-A15849D6EF42}" destId="{3C366FFE-522D-493F-A3E3-B328EDEB52E9}" srcOrd="0" destOrd="0" presId="urn:microsoft.com/office/officeart/2005/8/layout/default"/>
    <dgm:cxn modelId="{3926F8A9-EE8E-4F4D-93A5-C3F042FDB588}" type="presOf" srcId="{FA415B20-84E1-41DE-BBA5-36F6786D91FA}" destId="{871195B3-AE0D-4802-925F-D06D115B38BF}" srcOrd="0" destOrd="0" presId="urn:microsoft.com/office/officeart/2005/8/layout/default"/>
    <dgm:cxn modelId="{9F0E4AB1-06C5-497D-9CDA-B7CFBC98001C}" srcId="{71CDF549-1C62-4EFF-8945-B40656E92AA0}" destId="{D3CFABA5-C131-4CAA-9396-EF197E7D0309}" srcOrd="5" destOrd="0" parTransId="{92B552EE-8567-4712-99DD-35C2C589B988}" sibTransId="{99F43C12-2C2A-4AC2-98AA-1F1F0B3AB228}"/>
    <dgm:cxn modelId="{EC86E5B9-90E0-4B9E-9319-B8F936454015}" type="presOf" srcId="{D3CFABA5-C131-4CAA-9396-EF197E7D0309}" destId="{1ED4C1C5-6D37-4EB8-81BC-5706F8CDCA6C}" srcOrd="0" destOrd="0" presId="urn:microsoft.com/office/officeart/2005/8/layout/default"/>
    <dgm:cxn modelId="{5D583BC1-8AE0-4B7A-AE86-CEBBEA250D9D}" srcId="{71CDF549-1C62-4EFF-8945-B40656E92AA0}" destId="{82AC660A-23E3-40AA-814A-AFD7E604FE09}" srcOrd="0" destOrd="0" parTransId="{1B42810E-2C9B-4C5C-9FFD-DF0ADE4F4201}" sibTransId="{87D74BCD-3A92-4EB4-A498-172DF1D31502}"/>
    <dgm:cxn modelId="{E665E0C9-F218-43D2-882B-FF65BE1D602A}" srcId="{71CDF549-1C62-4EFF-8945-B40656E92AA0}" destId="{2004E9EB-180E-4F4B-8D71-88F148A2F699}" srcOrd="1" destOrd="0" parTransId="{ADBE80E6-0FE8-4D30-9CD2-1DA4E66CC689}" sibTransId="{A6268BFA-F942-4178-B80D-9724DAA17F61}"/>
    <dgm:cxn modelId="{0ACA10CB-87F1-4A1F-A478-3DED3E850FEF}" srcId="{71CDF549-1C62-4EFF-8945-B40656E92AA0}" destId="{FA415B20-84E1-41DE-BBA5-36F6786D91FA}" srcOrd="4" destOrd="0" parTransId="{6B27CD26-D604-4EA2-BA8D-84CFC7B92401}" sibTransId="{3A3A4B2A-8831-4E59-970C-A2BE21FB989E}"/>
    <dgm:cxn modelId="{82DF62CF-A23F-4C01-A828-1AB3E8A876DA}" type="presOf" srcId="{2004E9EB-180E-4F4B-8D71-88F148A2F699}" destId="{3FAC2EDE-C037-436E-A87B-6EE4D610ECCC}" srcOrd="0" destOrd="0" presId="urn:microsoft.com/office/officeart/2005/8/layout/default"/>
    <dgm:cxn modelId="{ABB80DFD-FA9C-4F75-B855-66B786F87C03}" srcId="{71CDF549-1C62-4EFF-8945-B40656E92AA0}" destId="{86CF2D62-414D-452D-AB8D-A15849D6EF42}" srcOrd="6" destOrd="0" parTransId="{8B3A7E44-30F3-435C-B7BD-16E611CB755E}" sibTransId="{E5E7FA6C-E4F9-46FB-9565-C2F97F144EF2}"/>
    <dgm:cxn modelId="{F53955DC-E481-4AB0-A9FE-E36B7903CF29}" type="presParOf" srcId="{83DB37F3-CA84-4D7F-836A-52AFCAE78E29}" destId="{BE489BA7-A35A-48A5-AF5A-1810726CE316}" srcOrd="0" destOrd="0" presId="urn:microsoft.com/office/officeart/2005/8/layout/default"/>
    <dgm:cxn modelId="{AF270568-CED6-4EBF-9396-DF8890CCF8A9}" type="presParOf" srcId="{83DB37F3-CA84-4D7F-836A-52AFCAE78E29}" destId="{2F6F522F-79BB-4314-BD5E-CDAE24D6ABE3}" srcOrd="1" destOrd="0" presId="urn:microsoft.com/office/officeart/2005/8/layout/default"/>
    <dgm:cxn modelId="{BF4D7D6C-BFA0-4FC9-9A36-493DE18EC421}" type="presParOf" srcId="{83DB37F3-CA84-4D7F-836A-52AFCAE78E29}" destId="{3FAC2EDE-C037-436E-A87B-6EE4D610ECCC}" srcOrd="2" destOrd="0" presId="urn:microsoft.com/office/officeart/2005/8/layout/default"/>
    <dgm:cxn modelId="{FAE38D44-1C9A-473C-AC9C-ADEF5227B7DA}" type="presParOf" srcId="{83DB37F3-CA84-4D7F-836A-52AFCAE78E29}" destId="{BEB71498-BAB0-4C0B-AFCD-F038BC6272B7}" srcOrd="3" destOrd="0" presId="urn:microsoft.com/office/officeart/2005/8/layout/default"/>
    <dgm:cxn modelId="{9252095B-FE28-490E-B795-53C6D7BF3B21}" type="presParOf" srcId="{83DB37F3-CA84-4D7F-836A-52AFCAE78E29}" destId="{E6E39ADF-4554-41B5-87E1-F6F25E85CEA1}" srcOrd="4" destOrd="0" presId="urn:microsoft.com/office/officeart/2005/8/layout/default"/>
    <dgm:cxn modelId="{3F890749-3D5E-40B8-AC14-F361F49F22BC}" type="presParOf" srcId="{83DB37F3-CA84-4D7F-836A-52AFCAE78E29}" destId="{87A8065D-578A-4BC4-93C1-A900E61F5AD1}" srcOrd="5" destOrd="0" presId="urn:microsoft.com/office/officeart/2005/8/layout/default"/>
    <dgm:cxn modelId="{CEFAA911-5D2E-47FA-BFB8-DFF8D36F1DCC}" type="presParOf" srcId="{83DB37F3-CA84-4D7F-836A-52AFCAE78E29}" destId="{649D89E5-CB15-43CB-BC0C-32346302DC43}" srcOrd="6" destOrd="0" presId="urn:microsoft.com/office/officeart/2005/8/layout/default"/>
    <dgm:cxn modelId="{C189E912-F4EB-424C-9BCE-ADA4724A7688}" type="presParOf" srcId="{83DB37F3-CA84-4D7F-836A-52AFCAE78E29}" destId="{BC4E5B2E-4BDD-43D8-824E-D26C8C243283}" srcOrd="7" destOrd="0" presId="urn:microsoft.com/office/officeart/2005/8/layout/default"/>
    <dgm:cxn modelId="{BFF46E27-B86F-42F5-9FAC-13C9490BA367}" type="presParOf" srcId="{83DB37F3-CA84-4D7F-836A-52AFCAE78E29}" destId="{871195B3-AE0D-4802-925F-D06D115B38BF}" srcOrd="8" destOrd="0" presId="urn:microsoft.com/office/officeart/2005/8/layout/default"/>
    <dgm:cxn modelId="{5A9D0860-E988-405C-971D-C60E52A6E5E6}" type="presParOf" srcId="{83DB37F3-CA84-4D7F-836A-52AFCAE78E29}" destId="{AF67786E-6B96-4E62-AF52-42236D3D400B}" srcOrd="9" destOrd="0" presId="urn:microsoft.com/office/officeart/2005/8/layout/default"/>
    <dgm:cxn modelId="{9EFA4507-843A-441F-878D-7A59E4B3104F}" type="presParOf" srcId="{83DB37F3-CA84-4D7F-836A-52AFCAE78E29}" destId="{1ED4C1C5-6D37-4EB8-81BC-5706F8CDCA6C}" srcOrd="10" destOrd="0" presId="urn:microsoft.com/office/officeart/2005/8/layout/default"/>
    <dgm:cxn modelId="{B3EDBE3B-294C-4CEB-AA50-99A497AC951F}" type="presParOf" srcId="{83DB37F3-CA84-4D7F-836A-52AFCAE78E29}" destId="{208D5BE8-62B0-4C52-9EC5-1007FE308C0D}" srcOrd="11" destOrd="0" presId="urn:microsoft.com/office/officeart/2005/8/layout/default"/>
    <dgm:cxn modelId="{5D96DBF5-3B26-4A16-9CB2-A6DA1A6014A1}" type="presParOf" srcId="{83DB37F3-CA84-4D7F-836A-52AFCAE78E29}" destId="{3C366FFE-522D-493F-A3E3-B328EDEB52E9}"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89BA7-A35A-48A5-AF5A-1810726CE316}">
      <dsp:nvSpPr>
        <dsp:cNvPr id="0" name=""/>
        <dsp:cNvSpPr/>
      </dsp:nvSpPr>
      <dsp:spPr>
        <a:xfrm>
          <a:off x="3201" y="193789"/>
          <a:ext cx="2539866" cy="152391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cs typeface="Aldhabi" panose="020F0502020204030204" pitchFamily="2" charset="-78"/>
            </a:rPr>
            <a:t>Old English </a:t>
          </a:r>
          <a:r>
            <a:rPr lang="nl-NL" sz="2400" b="1" kern="1200" dirty="0" err="1">
              <a:latin typeface="+mn-lt"/>
              <a:cs typeface="Aldhabi" panose="020F0502020204030204" pitchFamily="2" charset="-78"/>
            </a:rPr>
            <a:t>Period</a:t>
          </a:r>
          <a:endParaRPr lang="nl-NL" sz="2400" b="1" kern="1200" dirty="0">
            <a:latin typeface="+mn-lt"/>
            <a:cs typeface="Aldhabi" panose="020F0502020204030204" pitchFamily="2" charset="-78"/>
          </a:endParaRPr>
        </a:p>
        <a:p>
          <a:pPr marL="0" lvl="0" indent="0" algn="ctr" defTabSz="1066800">
            <a:lnSpc>
              <a:spcPct val="90000"/>
            </a:lnSpc>
            <a:spcBef>
              <a:spcPct val="0"/>
            </a:spcBef>
            <a:spcAft>
              <a:spcPct val="35000"/>
            </a:spcAft>
            <a:buNone/>
          </a:pPr>
          <a:r>
            <a:rPr lang="nl-NL" sz="2400" b="1" kern="1200" dirty="0">
              <a:latin typeface="+mn-lt"/>
            </a:rPr>
            <a:t>500-1066</a:t>
          </a:r>
        </a:p>
      </dsp:txBody>
      <dsp:txXfrm>
        <a:off x="3201" y="193789"/>
        <a:ext cx="2539866" cy="1523919"/>
      </dsp:txXfrm>
    </dsp:sp>
    <dsp:sp modelId="{3FAC2EDE-C037-436E-A87B-6EE4D610ECCC}">
      <dsp:nvSpPr>
        <dsp:cNvPr id="0" name=""/>
        <dsp:cNvSpPr/>
      </dsp:nvSpPr>
      <dsp:spPr>
        <a:xfrm>
          <a:off x="1443255" y="1956461"/>
          <a:ext cx="2539866" cy="1523919"/>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Middle</a:t>
          </a:r>
          <a:r>
            <a:rPr lang="nl-NL" sz="2400" b="1" kern="1200" dirty="0">
              <a:latin typeface="+mn-lt"/>
            </a:rPr>
            <a:t> English </a:t>
          </a:r>
          <a:r>
            <a:rPr lang="nl-NL" sz="2400" b="1" kern="1200" dirty="0" err="1">
              <a:latin typeface="+mn-lt"/>
            </a:rPr>
            <a:t>Period</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1066-1500</a:t>
          </a:r>
        </a:p>
      </dsp:txBody>
      <dsp:txXfrm>
        <a:off x="1443255" y="1956461"/>
        <a:ext cx="2539866" cy="1523919"/>
      </dsp:txXfrm>
    </dsp:sp>
    <dsp:sp modelId="{E6E39ADF-4554-41B5-87E1-F6F25E85CEA1}">
      <dsp:nvSpPr>
        <dsp:cNvPr id="0" name=""/>
        <dsp:cNvSpPr/>
      </dsp:nvSpPr>
      <dsp:spPr>
        <a:xfrm>
          <a:off x="2912085" y="222362"/>
          <a:ext cx="2539866" cy="1523919"/>
        </a:xfrm>
        <a:prstGeom prst="rect">
          <a:avLst/>
        </a:prstGeom>
        <a:blipFill rotWithShape="0">
          <a:blip xmlns:r="http://schemas.openxmlformats.org/officeDocument/2006/relationships" r:embed="rId3"/>
          <a:srcRect/>
          <a:stretch>
            <a:fillRect t="-150000" b="-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tx1"/>
              </a:solidFill>
              <a:latin typeface="+mn-lt"/>
            </a:rPr>
            <a:t>Renaissance</a:t>
          </a:r>
        </a:p>
        <a:p>
          <a:pPr marL="0" lvl="0" indent="0" algn="ctr" defTabSz="1066800">
            <a:lnSpc>
              <a:spcPct val="90000"/>
            </a:lnSpc>
            <a:spcBef>
              <a:spcPct val="0"/>
            </a:spcBef>
            <a:spcAft>
              <a:spcPct val="35000"/>
            </a:spcAft>
            <a:buNone/>
          </a:pPr>
          <a:r>
            <a:rPr lang="nl-NL" sz="2400" b="1" kern="1200" dirty="0">
              <a:solidFill>
                <a:schemeClr val="tx1"/>
              </a:solidFill>
              <a:latin typeface="+mn-lt"/>
            </a:rPr>
            <a:t>1500-1660</a:t>
          </a:r>
        </a:p>
      </dsp:txBody>
      <dsp:txXfrm>
        <a:off x="2912085" y="222362"/>
        <a:ext cx="2539866" cy="1523919"/>
      </dsp:txXfrm>
    </dsp:sp>
    <dsp:sp modelId="{649D89E5-CB15-43CB-BC0C-32346302DC43}">
      <dsp:nvSpPr>
        <dsp:cNvPr id="0" name=""/>
        <dsp:cNvSpPr/>
      </dsp:nvSpPr>
      <dsp:spPr>
        <a:xfrm>
          <a:off x="7136975" y="1956461"/>
          <a:ext cx="2539866" cy="1523919"/>
        </a:xfrm>
        <a:prstGeom prst="rect">
          <a:avLst/>
        </a:prstGeom>
        <a:blipFill rotWithShape="0">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rPr>
            <a:t>The </a:t>
          </a:r>
          <a:r>
            <a:rPr lang="nl-NL" sz="2400" b="1" kern="1200" dirty="0" err="1">
              <a:latin typeface="+mn-lt"/>
            </a:rPr>
            <a:t>Regency</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1811-1820</a:t>
          </a:r>
        </a:p>
      </dsp:txBody>
      <dsp:txXfrm>
        <a:off x="7136975" y="1956461"/>
        <a:ext cx="2539866" cy="1523919"/>
      </dsp:txXfrm>
    </dsp:sp>
    <dsp:sp modelId="{871195B3-AE0D-4802-925F-D06D115B38BF}">
      <dsp:nvSpPr>
        <dsp:cNvPr id="0" name=""/>
        <dsp:cNvSpPr/>
      </dsp:nvSpPr>
      <dsp:spPr>
        <a:xfrm>
          <a:off x="5676856" y="209572"/>
          <a:ext cx="2539866" cy="1523919"/>
        </a:xfrm>
        <a:prstGeom prst="rect">
          <a:avLst/>
        </a:prstGeom>
        <a:blipFill rotWithShape="0">
          <a:blip xmlns:r="http://schemas.openxmlformats.org/officeDocument/2006/relationships" r:embed="rId5"/>
          <a:stretch>
            <a:fillRect t="-150000" b="-1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Romantic</a:t>
          </a:r>
          <a:r>
            <a:rPr lang="nl-NL" sz="2400" b="1" kern="1200" dirty="0">
              <a:latin typeface="+mn-lt"/>
            </a:rPr>
            <a:t> </a:t>
          </a:r>
          <a:r>
            <a:rPr lang="nl-NL" sz="2400" b="1" kern="1200" dirty="0" err="1">
              <a:latin typeface="+mn-lt"/>
            </a:rPr>
            <a:t>Period</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1798-1870</a:t>
          </a:r>
        </a:p>
      </dsp:txBody>
      <dsp:txXfrm>
        <a:off x="5676856" y="209572"/>
        <a:ext cx="2539866" cy="1523919"/>
      </dsp:txXfrm>
    </dsp:sp>
    <dsp:sp modelId="{1ED4C1C5-6D37-4EB8-81BC-5706F8CDCA6C}">
      <dsp:nvSpPr>
        <dsp:cNvPr id="0" name=""/>
        <dsp:cNvSpPr/>
      </dsp:nvSpPr>
      <dsp:spPr>
        <a:xfrm>
          <a:off x="4401081" y="1956456"/>
          <a:ext cx="2539866" cy="1523919"/>
        </a:xfrm>
        <a:prstGeom prst="rect">
          <a:avLst/>
        </a:prstGeom>
        <a:blipFill rotWithShape="0">
          <a:blip xmlns:r="http://schemas.openxmlformats.org/officeDocument/2006/relationships" r:embed="rId6"/>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latin typeface="+mn-lt"/>
            </a:rPr>
            <a:t>Age of </a:t>
          </a:r>
          <a:r>
            <a:rPr lang="nl-NL" sz="2400" b="1" kern="1200" dirty="0" err="1">
              <a:latin typeface="+mn-lt"/>
            </a:rPr>
            <a:t>Reason</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err="1">
              <a:latin typeface="+mn-lt"/>
            </a:rPr>
            <a:t>Enlightenment</a:t>
          </a:r>
          <a:endParaRPr lang="nl-NL" sz="2400" b="1" kern="1200" dirty="0">
            <a:latin typeface="+mn-lt"/>
          </a:endParaRPr>
        </a:p>
        <a:p>
          <a:pPr marL="0" lvl="0" indent="0" algn="ctr" defTabSz="1066800">
            <a:lnSpc>
              <a:spcPct val="90000"/>
            </a:lnSpc>
            <a:spcBef>
              <a:spcPct val="0"/>
            </a:spcBef>
            <a:spcAft>
              <a:spcPct val="35000"/>
            </a:spcAft>
            <a:buNone/>
          </a:pPr>
          <a:r>
            <a:rPr lang="nl-NL" sz="2400" b="1" kern="1200" dirty="0">
              <a:latin typeface="+mn-lt"/>
            </a:rPr>
            <a:t>1660-1800</a:t>
          </a:r>
          <a:endParaRPr lang="nl-NL" sz="2000" b="1" kern="1200" dirty="0">
            <a:latin typeface="+mn-lt"/>
          </a:endParaRPr>
        </a:p>
      </dsp:txBody>
      <dsp:txXfrm>
        <a:off x="4401081" y="1956456"/>
        <a:ext cx="2539866" cy="1523919"/>
      </dsp:txXfrm>
    </dsp:sp>
    <dsp:sp modelId="{3C366FFE-522D-493F-A3E3-B328EDEB52E9}">
      <dsp:nvSpPr>
        <dsp:cNvPr id="0" name=""/>
        <dsp:cNvSpPr/>
      </dsp:nvSpPr>
      <dsp:spPr>
        <a:xfrm>
          <a:off x="8217434" y="203506"/>
          <a:ext cx="2539866" cy="1523919"/>
        </a:xfrm>
        <a:prstGeom prst="rect">
          <a:avLst/>
        </a:prstGeom>
        <a:blipFill rotWithShape="0">
          <a:blip xmlns:r="http://schemas.openxmlformats.org/officeDocument/2006/relationships" r:embed="rId7"/>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err="1">
              <a:latin typeface="+mn-lt"/>
            </a:rPr>
            <a:t>Victorian</a:t>
          </a:r>
          <a:r>
            <a:rPr lang="nl-NL" sz="2400" b="1" kern="1200" dirty="0">
              <a:latin typeface="+mn-lt"/>
            </a:rPr>
            <a:t> </a:t>
          </a:r>
          <a:r>
            <a:rPr lang="nl-NL" sz="2400" b="1" kern="1200" dirty="0" err="1">
              <a:latin typeface="+mn-lt"/>
            </a:rPr>
            <a:t>Period</a:t>
          </a:r>
          <a:r>
            <a:rPr lang="nl-NL" sz="2400" b="1" kern="1200" dirty="0">
              <a:latin typeface="+mn-lt"/>
            </a:rPr>
            <a:t> </a:t>
          </a:r>
        </a:p>
        <a:p>
          <a:pPr marL="0" lvl="0" indent="0" algn="ctr" defTabSz="1066800">
            <a:lnSpc>
              <a:spcPct val="90000"/>
            </a:lnSpc>
            <a:spcBef>
              <a:spcPct val="0"/>
            </a:spcBef>
            <a:spcAft>
              <a:spcPct val="35000"/>
            </a:spcAft>
            <a:buNone/>
          </a:pPr>
          <a:r>
            <a:rPr lang="nl-NL" sz="2400" b="1" kern="1200" dirty="0">
              <a:latin typeface="+mn-lt"/>
            </a:rPr>
            <a:t>1830-1900</a:t>
          </a:r>
        </a:p>
      </dsp:txBody>
      <dsp:txXfrm>
        <a:off x="8217434" y="203506"/>
        <a:ext cx="2539866" cy="152391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3A56B-D488-DD5E-25E1-AA930FEC2CE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22443C2-5CBF-1790-2758-FCAA54D791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84AFBC0-3E9A-4DF2-274E-2DB650562697}"/>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5" name="Tijdelijke aanduiding voor voettekst 4">
            <a:extLst>
              <a:ext uri="{FF2B5EF4-FFF2-40B4-BE49-F238E27FC236}">
                <a16:creationId xmlns:a16="http://schemas.microsoft.com/office/drawing/2014/main" id="{99431AA5-B30D-058E-DA6D-930E399A39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6D60B6-A97D-F2BF-4620-4B247D914669}"/>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13087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EB762-0108-B5DB-CB7E-71E49527814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C1D2AD7-413D-9BF1-4BBA-2FEA0B35CD3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EC0363-D552-7B1B-B2C3-7FDE83F8A18A}"/>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5" name="Tijdelijke aanduiding voor voettekst 4">
            <a:extLst>
              <a:ext uri="{FF2B5EF4-FFF2-40B4-BE49-F238E27FC236}">
                <a16:creationId xmlns:a16="http://schemas.microsoft.com/office/drawing/2014/main" id="{7DD6306C-90D8-919D-84FF-17CB48C14A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2D460D-D65D-3078-3270-CBD4B1223AFF}"/>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240811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D8B9468-1D82-591C-B3ED-D4A5C145D9C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A0143A0-EB11-BED4-FD3E-375AD35767E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D07210-2550-DA60-18AD-20C08FF5A6F5}"/>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5" name="Tijdelijke aanduiding voor voettekst 4">
            <a:extLst>
              <a:ext uri="{FF2B5EF4-FFF2-40B4-BE49-F238E27FC236}">
                <a16:creationId xmlns:a16="http://schemas.microsoft.com/office/drawing/2014/main" id="{669920B5-B272-AE24-27E8-5E057B4926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63CA60-39A4-EA86-24C3-7F1AFD26C5FA}"/>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7308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27A8B-4D5A-759C-96C6-E51A497E584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1E53630-6913-8256-CEAC-6D96B0A703E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16E49ED-B49A-923A-DDA4-3C2063E42DC2}"/>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5" name="Tijdelijke aanduiding voor voettekst 4">
            <a:extLst>
              <a:ext uri="{FF2B5EF4-FFF2-40B4-BE49-F238E27FC236}">
                <a16:creationId xmlns:a16="http://schemas.microsoft.com/office/drawing/2014/main" id="{91AFC9E3-47E1-8CCD-8772-41E2FC4911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682287-BA29-B663-56E5-DEF78B3C3E4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213081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EF0C2-C3EF-AB9E-AF57-40485F3FE3D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CCBC474-7E71-7211-23CB-8858390C2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7837D0A-B6FD-16C7-38E0-8B7614013070}"/>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5" name="Tijdelijke aanduiding voor voettekst 4">
            <a:extLst>
              <a:ext uri="{FF2B5EF4-FFF2-40B4-BE49-F238E27FC236}">
                <a16:creationId xmlns:a16="http://schemas.microsoft.com/office/drawing/2014/main" id="{A8C5399D-B603-6C0C-C950-544E465598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1B6A41-1730-F31A-242A-5F2736D380E9}"/>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788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E33E55-BB9F-F4F9-5326-CB0C00A034E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064B0B-F9A5-38FC-633D-A3A3CE38617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1BE4FA1-09BD-993C-A443-64CE3656DD0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B850CE3-3CF5-233E-EDF2-2F4F6207032F}"/>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6" name="Tijdelijke aanduiding voor voettekst 5">
            <a:extLst>
              <a:ext uri="{FF2B5EF4-FFF2-40B4-BE49-F238E27FC236}">
                <a16:creationId xmlns:a16="http://schemas.microsoft.com/office/drawing/2014/main" id="{D54ECC11-8729-871C-C43D-C1EED86B5E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68443A-1FF6-9386-A520-E34548356930}"/>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17231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330C7-E168-A919-C8D4-DE1E9D26D3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E50F7B0-AD9A-3D76-413F-321FFAE83C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6878A36-6F1A-B0CA-2D14-8FB3E71F403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2BC8423-B73E-69A8-B334-8293E3232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3EB8197-9C7D-9059-666C-7F154DEA1D3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7F3259B-C8FF-1F80-151E-B52CCA153E76}"/>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8" name="Tijdelijke aanduiding voor voettekst 7">
            <a:extLst>
              <a:ext uri="{FF2B5EF4-FFF2-40B4-BE49-F238E27FC236}">
                <a16:creationId xmlns:a16="http://schemas.microsoft.com/office/drawing/2014/main" id="{6E06E28C-5CA2-2870-B6DD-6F3FE21DCD2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134BD0A-0ADB-1A51-12AD-D2E1E91161D6}"/>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82317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5DCC22-E20B-CE68-13D4-7546B48397A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4DA48C4-9411-BB03-6025-9ACC6410A8E8}"/>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4" name="Tijdelijke aanduiding voor voettekst 3">
            <a:extLst>
              <a:ext uri="{FF2B5EF4-FFF2-40B4-BE49-F238E27FC236}">
                <a16:creationId xmlns:a16="http://schemas.microsoft.com/office/drawing/2014/main" id="{AFE569B5-4DB4-C53D-DBC8-904319C0528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32E5530-9B90-99BF-5ECA-EBDBCDF04A7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97927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B01CFD2-EB30-1331-DE3C-97D8D911FD88}"/>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3" name="Tijdelijke aanduiding voor voettekst 2">
            <a:extLst>
              <a:ext uri="{FF2B5EF4-FFF2-40B4-BE49-F238E27FC236}">
                <a16:creationId xmlns:a16="http://schemas.microsoft.com/office/drawing/2014/main" id="{3F090318-FC5F-E018-134A-5F4C6DD036C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97DC230-0484-E7C9-CACA-A683B0F5A62A}"/>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379558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E99E0-FC1C-12C1-E515-9D15BB6BC24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82A10B9-2E44-492F-D987-C42F1CB7C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3A7C067-DA76-62DA-60F1-8B2EDD8386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104F90B-9BE3-DCC9-BE70-EB3167BABD38}"/>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6" name="Tijdelijke aanduiding voor voettekst 5">
            <a:extLst>
              <a:ext uri="{FF2B5EF4-FFF2-40B4-BE49-F238E27FC236}">
                <a16:creationId xmlns:a16="http://schemas.microsoft.com/office/drawing/2014/main" id="{8B133C8C-2CF5-0DEF-B3C6-7A40C8B908A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B60F1A-019F-E6AB-7273-80F0EF6B4A04}"/>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109175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A3642-5FE6-3E3C-E5E7-E60537FF3E8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B6886A80-F46A-C252-34F8-2D9DD4047E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F1E9A47-B2E5-C703-1C02-5D9D3227E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2242254-E288-EFB1-B6A2-9467959EADA0}"/>
              </a:ext>
            </a:extLst>
          </p:cNvPr>
          <p:cNvSpPr>
            <a:spLocks noGrp="1"/>
          </p:cNvSpPr>
          <p:nvPr>
            <p:ph type="dt" sz="half" idx="10"/>
          </p:nvPr>
        </p:nvSpPr>
        <p:spPr/>
        <p:txBody>
          <a:bodyPr/>
          <a:lstStyle/>
          <a:p>
            <a:fld id="{75166609-67AB-4802-941C-2C7AA820840C}" type="datetimeFigureOut">
              <a:rPr lang="nl-NL" smtClean="0"/>
              <a:t>22-1-2024</a:t>
            </a:fld>
            <a:endParaRPr lang="nl-NL"/>
          </a:p>
        </p:txBody>
      </p:sp>
      <p:sp>
        <p:nvSpPr>
          <p:cNvPr id="6" name="Tijdelijke aanduiding voor voettekst 5">
            <a:extLst>
              <a:ext uri="{FF2B5EF4-FFF2-40B4-BE49-F238E27FC236}">
                <a16:creationId xmlns:a16="http://schemas.microsoft.com/office/drawing/2014/main" id="{21AD10E3-DDC2-22B8-5CB4-CF7218EDCBC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3006B8A-E59F-A91D-A0C4-E86AF67EC231}"/>
              </a:ext>
            </a:extLst>
          </p:cNvPr>
          <p:cNvSpPr>
            <a:spLocks noGrp="1"/>
          </p:cNvSpPr>
          <p:nvPr>
            <p:ph type="sldNum" sz="quarter" idx="12"/>
          </p:nvPr>
        </p:nvSpPr>
        <p:spPr/>
        <p:txBody>
          <a:bodyPr/>
          <a:lstStyle/>
          <a:p>
            <a:fld id="{4896F7FD-326F-444F-A194-AF173AB98674}" type="slidenum">
              <a:rPr lang="nl-NL" smtClean="0"/>
              <a:t>‹nr.›</a:t>
            </a:fld>
            <a:endParaRPr lang="nl-NL"/>
          </a:p>
        </p:txBody>
      </p:sp>
    </p:spTree>
    <p:extLst>
      <p:ext uri="{BB962C8B-B14F-4D97-AF65-F5344CB8AC3E}">
        <p14:creationId xmlns:p14="http://schemas.microsoft.com/office/powerpoint/2010/main" val="410603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3D4F36F-A877-8468-507C-C077C29FF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6CAC351-388B-39EB-74F5-9B1F121AB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8253FA-99F9-702E-F56A-11DB43F17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66609-67AB-4802-941C-2C7AA820840C}" type="datetimeFigureOut">
              <a:rPr lang="nl-NL" smtClean="0"/>
              <a:t>22-1-2024</a:t>
            </a:fld>
            <a:endParaRPr lang="nl-NL"/>
          </a:p>
        </p:txBody>
      </p:sp>
      <p:sp>
        <p:nvSpPr>
          <p:cNvPr id="5" name="Tijdelijke aanduiding voor voettekst 4">
            <a:extLst>
              <a:ext uri="{FF2B5EF4-FFF2-40B4-BE49-F238E27FC236}">
                <a16:creationId xmlns:a16="http://schemas.microsoft.com/office/drawing/2014/main" id="{1409AAB9-1381-1A35-2160-8A2678B55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700D66-F8FD-69A0-EA4F-B97F8D98B4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6F7FD-326F-444F-A194-AF173AB98674}" type="slidenum">
              <a:rPr lang="nl-NL" smtClean="0"/>
              <a:t>‹nr.›</a:t>
            </a:fld>
            <a:endParaRPr lang="nl-NL"/>
          </a:p>
        </p:txBody>
      </p:sp>
    </p:spTree>
    <p:extLst>
      <p:ext uri="{BB962C8B-B14F-4D97-AF65-F5344CB8AC3E}">
        <p14:creationId xmlns:p14="http://schemas.microsoft.com/office/powerpoint/2010/main" val="3146159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hUFblil8o2k?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vintage books in a row">
            <a:extLst>
              <a:ext uri="{FF2B5EF4-FFF2-40B4-BE49-F238E27FC236}">
                <a16:creationId xmlns:a16="http://schemas.microsoft.com/office/drawing/2014/main" id="{8352A082-90BF-3924-60E2-25FA86BC8E99}"/>
              </a:ext>
            </a:extLst>
          </p:cNvPr>
          <p:cNvPicPr>
            <a:picLocks noChangeAspect="1"/>
          </p:cNvPicPr>
          <p:nvPr/>
        </p:nvPicPr>
        <p:blipFill rotWithShape="1">
          <a:blip r:embed="rId2">
            <a:alphaModFix amt="50000"/>
          </a:blip>
          <a:srcRect t="8584" b="7146"/>
          <a:stretch/>
        </p:blipFill>
        <p:spPr>
          <a:xfrm>
            <a:off x="20" y="10"/>
            <a:ext cx="12191979" cy="6857990"/>
          </a:xfrm>
          <a:prstGeom prst="rect">
            <a:avLst/>
          </a:prstGeom>
        </p:spPr>
      </p:pic>
      <p:sp>
        <p:nvSpPr>
          <p:cNvPr id="2" name="Titel 1">
            <a:extLst>
              <a:ext uri="{FF2B5EF4-FFF2-40B4-BE49-F238E27FC236}">
                <a16:creationId xmlns:a16="http://schemas.microsoft.com/office/drawing/2014/main" id="{FDC5B902-51E4-9F17-2D57-403149F90280}"/>
              </a:ext>
            </a:extLst>
          </p:cNvPr>
          <p:cNvSpPr>
            <a:spLocks noGrp="1"/>
          </p:cNvSpPr>
          <p:nvPr>
            <p:ph type="ctrTitle"/>
          </p:nvPr>
        </p:nvSpPr>
        <p:spPr>
          <a:xfrm>
            <a:off x="1524000" y="1122362"/>
            <a:ext cx="9144000" cy="2900518"/>
          </a:xfrm>
        </p:spPr>
        <p:txBody>
          <a:bodyPr>
            <a:normAutofit/>
          </a:bodyPr>
          <a:lstStyle/>
          <a:p>
            <a:r>
              <a:rPr lang="nl-NL" sz="8000" b="1" dirty="0" err="1">
                <a:solidFill>
                  <a:srgbClr val="FFFFFF"/>
                </a:solidFill>
                <a:latin typeface="Bradley Hand ITC" panose="03070402050302030203" pitchFamily="66" charset="0"/>
              </a:rPr>
              <a:t>Literary</a:t>
            </a:r>
            <a:r>
              <a:rPr lang="nl-NL" sz="8000" b="1" dirty="0">
                <a:solidFill>
                  <a:srgbClr val="FFFFFF"/>
                </a:solidFill>
                <a:latin typeface="Bradley Hand ITC" panose="03070402050302030203" pitchFamily="66" charset="0"/>
              </a:rPr>
              <a:t> </a:t>
            </a:r>
            <a:r>
              <a:rPr lang="nl-NL" sz="8000" b="1" dirty="0" err="1">
                <a:solidFill>
                  <a:srgbClr val="FFFFFF"/>
                </a:solidFill>
                <a:latin typeface="Bradley Hand ITC" panose="03070402050302030203" pitchFamily="66" charset="0"/>
              </a:rPr>
              <a:t>History</a:t>
            </a:r>
            <a:endParaRPr lang="nl-NL" sz="8000" b="1" dirty="0">
              <a:solidFill>
                <a:srgbClr val="FFFFFF"/>
              </a:solidFill>
              <a:latin typeface="Bradley Hand ITC" panose="03070402050302030203" pitchFamily="66" charset="0"/>
            </a:endParaRPr>
          </a:p>
        </p:txBody>
      </p:sp>
      <p:sp>
        <p:nvSpPr>
          <p:cNvPr id="3" name="Ondertitel 2">
            <a:extLst>
              <a:ext uri="{FF2B5EF4-FFF2-40B4-BE49-F238E27FC236}">
                <a16:creationId xmlns:a16="http://schemas.microsoft.com/office/drawing/2014/main" id="{F5F02F0C-8BD6-8B9F-2658-0BE51E4F7F28}"/>
              </a:ext>
            </a:extLst>
          </p:cNvPr>
          <p:cNvSpPr>
            <a:spLocks noGrp="1"/>
          </p:cNvSpPr>
          <p:nvPr>
            <p:ph type="subTitle" idx="1"/>
          </p:nvPr>
        </p:nvSpPr>
        <p:spPr>
          <a:xfrm>
            <a:off x="1524000" y="4159404"/>
            <a:ext cx="9144000" cy="1098395"/>
          </a:xfrm>
        </p:spPr>
        <p:txBody>
          <a:bodyPr>
            <a:normAutofit fontScale="40000" lnSpcReduction="20000"/>
          </a:bodyPr>
          <a:lstStyle/>
          <a:p>
            <a:r>
              <a:rPr lang="nl-NL" sz="3800" dirty="0">
                <a:solidFill>
                  <a:srgbClr val="FFFFFF"/>
                </a:solidFill>
              </a:rPr>
              <a:t>5V</a:t>
            </a:r>
          </a:p>
          <a:p>
            <a:endParaRPr lang="nl-NL" dirty="0">
              <a:solidFill>
                <a:srgbClr val="FFFFFF"/>
              </a:solidFill>
            </a:endParaRPr>
          </a:p>
          <a:p>
            <a:r>
              <a:rPr lang="nl-NL" sz="3400" i="1" dirty="0">
                <a:solidFill>
                  <a:srgbClr val="FFFFFF"/>
                </a:solidFill>
              </a:rPr>
              <a:t>November 2023, December 2023, </a:t>
            </a:r>
            <a:r>
              <a:rPr lang="nl-NL" sz="3400" i="1" dirty="0" err="1">
                <a:solidFill>
                  <a:srgbClr val="FFFFFF"/>
                </a:solidFill>
              </a:rPr>
              <a:t>January</a:t>
            </a:r>
            <a:r>
              <a:rPr lang="nl-NL" sz="3400" i="1" dirty="0">
                <a:solidFill>
                  <a:srgbClr val="FFFFFF"/>
                </a:solidFill>
              </a:rPr>
              <a:t> 2024</a:t>
            </a:r>
          </a:p>
          <a:p>
            <a:r>
              <a:rPr lang="nl-NL" sz="3400" i="1" dirty="0">
                <a:solidFill>
                  <a:srgbClr val="FFFFFF"/>
                </a:solidFill>
              </a:rPr>
              <a:t>Test in Testweek 2</a:t>
            </a:r>
          </a:p>
        </p:txBody>
      </p:sp>
    </p:spTree>
    <p:extLst>
      <p:ext uri="{BB962C8B-B14F-4D97-AF65-F5344CB8AC3E}">
        <p14:creationId xmlns:p14="http://schemas.microsoft.com/office/powerpoint/2010/main" val="3253047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4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73D71C1-A1E7-670B-690E-8ACF930CE4B1}"/>
              </a:ext>
            </a:extLst>
          </p:cNvPr>
          <p:cNvSpPr>
            <a:spLocks noGrp="1"/>
          </p:cNvSpPr>
          <p:nvPr>
            <p:ph type="title"/>
          </p:nvPr>
        </p:nvSpPr>
        <p:spPr>
          <a:xfrm>
            <a:off x="1383564" y="348865"/>
            <a:ext cx="9718111" cy="1576446"/>
          </a:xfrm>
        </p:spPr>
        <p:txBody>
          <a:bodyPr anchor="ctr">
            <a:normAutofit/>
          </a:bodyPr>
          <a:lstStyle/>
          <a:p>
            <a:r>
              <a:rPr lang="nl-NL" sz="4000">
                <a:solidFill>
                  <a:srgbClr val="FFFFFF"/>
                </a:solidFill>
              </a:rPr>
              <a:t>Literary Periods</a:t>
            </a:r>
          </a:p>
        </p:txBody>
      </p:sp>
      <p:graphicFrame>
        <p:nvGraphicFramePr>
          <p:cNvPr id="4" name="Tijdelijke aanduiding voor inhoud 3">
            <a:extLst>
              <a:ext uri="{FF2B5EF4-FFF2-40B4-BE49-F238E27FC236}">
                <a16:creationId xmlns:a16="http://schemas.microsoft.com/office/drawing/2014/main" id="{FC726C0B-F7ED-47E3-794A-40DE7F159134}"/>
              </a:ext>
            </a:extLst>
          </p:cNvPr>
          <p:cNvGraphicFramePr>
            <a:graphicFrameLocks noGrp="1"/>
          </p:cNvGraphicFramePr>
          <p:nvPr>
            <p:ph idx="1"/>
            <p:extLst>
              <p:ext uri="{D42A27DB-BD31-4B8C-83A1-F6EECF244321}">
                <p14:modId xmlns:p14="http://schemas.microsoft.com/office/powerpoint/2010/main" val="161058560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Rechte verbindingslijn 6">
            <a:extLst>
              <a:ext uri="{FF2B5EF4-FFF2-40B4-BE49-F238E27FC236}">
                <a16:creationId xmlns:a16="http://schemas.microsoft.com/office/drawing/2014/main" id="{3C2358E2-651F-A791-E877-26B24DFEEB56}"/>
              </a:ext>
            </a:extLst>
          </p:cNvPr>
          <p:cNvCxnSpPr>
            <a:endCxn id="4" idx="3"/>
          </p:cNvCxnSpPr>
          <p:nvPr/>
        </p:nvCxnSpPr>
        <p:spPr>
          <a:xfrm>
            <a:off x="657225" y="4457700"/>
            <a:ext cx="10914660" cy="29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1F1B9A6B-1886-40D8-D194-BE0D4E6453CE}"/>
              </a:ext>
            </a:extLst>
          </p:cNvPr>
          <p:cNvCxnSpPr>
            <a:cxnSpLocks/>
          </p:cNvCxnSpPr>
          <p:nvPr/>
        </p:nvCxnSpPr>
        <p:spPr>
          <a:xfrm>
            <a:off x="1847850" y="4314825"/>
            <a:ext cx="0" cy="14585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07718521-3C50-0486-9EBC-0643CB97B08C}"/>
              </a:ext>
            </a:extLst>
          </p:cNvPr>
          <p:cNvCxnSpPr>
            <a:cxnSpLocks/>
          </p:cNvCxnSpPr>
          <p:nvPr/>
        </p:nvCxnSpPr>
        <p:spPr>
          <a:xfrm>
            <a:off x="3286125" y="4457700"/>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144374F4-71D3-303D-B37C-19BC1B8A29B6}"/>
              </a:ext>
            </a:extLst>
          </p:cNvPr>
          <p:cNvCxnSpPr>
            <a:cxnSpLocks/>
          </p:cNvCxnSpPr>
          <p:nvPr/>
        </p:nvCxnSpPr>
        <p:spPr>
          <a:xfrm>
            <a:off x="4781550" y="4276725"/>
            <a:ext cx="0" cy="1762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5A488745-5165-6E13-6FFD-C96020B890F8}"/>
              </a:ext>
            </a:extLst>
          </p:cNvPr>
          <p:cNvCxnSpPr>
            <a:cxnSpLocks/>
          </p:cNvCxnSpPr>
          <p:nvPr/>
        </p:nvCxnSpPr>
        <p:spPr>
          <a:xfrm flipV="1">
            <a:off x="6252144" y="4467225"/>
            <a:ext cx="0" cy="1095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CEAB61AF-85D5-354B-F1C9-231094C3D802}"/>
              </a:ext>
            </a:extLst>
          </p:cNvPr>
          <p:cNvCxnSpPr>
            <a:cxnSpLocks/>
          </p:cNvCxnSpPr>
          <p:nvPr/>
        </p:nvCxnSpPr>
        <p:spPr>
          <a:xfrm>
            <a:off x="7648575" y="4343399"/>
            <a:ext cx="0" cy="1238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9E3AE95-2C60-9CF2-4E26-0B46851DE5F4}"/>
              </a:ext>
            </a:extLst>
          </p:cNvPr>
          <p:cNvCxnSpPr>
            <a:cxnSpLocks/>
          </p:cNvCxnSpPr>
          <p:nvPr/>
        </p:nvCxnSpPr>
        <p:spPr>
          <a:xfrm>
            <a:off x="10277475" y="4314825"/>
            <a:ext cx="0" cy="1381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03B2BCB5-45D2-3323-B5AC-8B47243F2139}"/>
              </a:ext>
            </a:extLst>
          </p:cNvPr>
          <p:cNvCxnSpPr>
            <a:cxnSpLocks/>
          </p:cNvCxnSpPr>
          <p:nvPr/>
        </p:nvCxnSpPr>
        <p:spPr>
          <a:xfrm>
            <a:off x="8953500" y="4452936"/>
            <a:ext cx="0" cy="12382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2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uitenshuis, schets, tekening, verven&#10;&#10;Automatisch gegenereerde beschrijving">
            <a:extLst>
              <a:ext uri="{FF2B5EF4-FFF2-40B4-BE49-F238E27FC236}">
                <a16:creationId xmlns:a16="http://schemas.microsoft.com/office/drawing/2014/main" id="{963A619D-D263-DD5D-6C2E-2A1211C01DA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23111" b="3118"/>
          <a:stretch/>
        </p:blipFill>
        <p:spPr>
          <a:xfrm>
            <a:off x="20" y="10"/>
            <a:ext cx="12191980" cy="6857990"/>
          </a:xfrm>
          <a:prstGeom prst="rect">
            <a:avLst/>
          </a:prstGeom>
        </p:spPr>
      </p:pic>
      <p:sp>
        <p:nvSpPr>
          <p:cNvPr id="3" name="Tijdelijke aanduiding voor inhoud 2">
            <a:extLst>
              <a:ext uri="{FF2B5EF4-FFF2-40B4-BE49-F238E27FC236}">
                <a16:creationId xmlns:a16="http://schemas.microsoft.com/office/drawing/2014/main" id="{69A9BA48-7F3A-1BED-C5C1-AC10163B74E5}"/>
              </a:ext>
            </a:extLst>
          </p:cNvPr>
          <p:cNvSpPr>
            <a:spLocks noGrp="1"/>
          </p:cNvSpPr>
          <p:nvPr>
            <p:ph idx="1"/>
          </p:nvPr>
        </p:nvSpPr>
        <p:spPr>
          <a:xfrm>
            <a:off x="838200" y="1825625"/>
            <a:ext cx="10515600" cy="4351338"/>
          </a:xfrm>
        </p:spPr>
        <p:txBody>
          <a:bodyPr>
            <a:normAutofit/>
          </a:bodyPr>
          <a:lstStyle/>
          <a:p>
            <a:pPr marL="0" indent="0" algn="ctr">
              <a:buNone/>
            </a:pPr>
            <a:r>
              <a:rPr lang="en-US" sz="4800" b="1" dirty="0">
                <a:solidFill>
                  <a:srgbClr val="FFFFFF"/>
                </a:solidFill>
              </a:rPr>
              <a:t>The Victorian Period</a:t>
            </a:r>
          </a:p>
          <a:p>
            <a:pPr marL="0" indent="0" algn="ctr">
              <a:buNone/>
            </a:pPr>
            <a:r>
              <a:rPr lang="en-US" sz="3600" i="1" dirty="0">
                <a:solidFill>
                  <a:srgbClr val="FFFFFF"/>
                </a:solidFill>
              </a:rPr>
              <a:t>1830-1900</a:t>
            </a:r>
            <a:endParaRPr lang="nl-NL" sz="3600" i="1" dirty="0">
              <a:solidFill>
                <a:srgbClr val="FFFFFF"/>
              </a:solidFill>
            </a:endParaRPr>
          </a:p>
        </p:txBody>
      </p:sp>
    </p:spTree>
    <p:extLst>
      <p:ext uri="{BB962C8B-B14F-4D97-AF65-F5344CB8AC3E}">
        <p14:creationId xmlns:p14="http://schemas.microsoft.com/office/powerpoint/2010/main" val="34502305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5297762" y="329184"/>
            <a:ext cx="6251110" cy="1783080"/>
          </a:xfrm>
        </p:spPr>
        <p:txBody>
          <a:bodyPr anchor="b">
            <a:normAutofit/>
          </a:bodyPr>
          <a:lstStyle/>
          <a:p>
            <a:r>
              <a:rPr lang="nl-NL" sz="5400"/>
              <a:t>The Victorian Period 1830-1900</a:t>
            </a:r>
          </a:p>
        </p:txBody>
      </p:sp>
      <p:pic>
        <p:nvPicPr>
          <p:cNvPr id="6" name="Afbeelding 5" descr="Afbeelding met kleding, Menselijk gezicht, persoon, verven&#10;&#10;Automatisch gegenereerde beschrijving">
            <a:extLst>
              <a:ext uri="{FF2B5EF4-FFF2-40B4-BE49-F238E27FC236}">
                <a16:creationId xmlns:a16="http://schemas.microsoft.com/office/drawing/2014/main" id="{3DBBD99B-E96A-6BAA-3181-FF0FE7175CD3}"/>
              </a:ext>
            </a:extLst>
          </p:cNvPr>
          <p:cNvPicPr>
            <a:picLocks noChangeAspect="1"/>
          </p:cNvPicPr>
          <p:nvPr/>
        </p:nvPicPr>
        <p:blipFill rotWithShape="1">
          <a:blip r:embed="rId2">
            <a:extLst>
              <a:ext uri="{28A0092B-C50C-407E-A947-70E740481C1C}">
                <a14:useLocalDpi xmlns:a14="http://schemas.microsoft.com/office/drawing/2010/main" val="0"/>
              </a:ext>
            </a:extLst>
          </a:blip>
          <a:srcRect l="26715" r="2846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5297762" y="2706624"/>
            <a:ext cx="6251110" cy="3483864"/>
          </a:xfrm>
        </p:spPr>
        <p:txBody>
          <a:bodyPr>
            <a:normAutofit/>
          </a:bodyPr>
          <a:lstStyle/>
          <a:p>
            <a:pPr marL="0" indent="0">
              <a:spcBef>
                <a:spcPts val="0"/>
              </a:spcBef>
              <a:spcAft>
                <a:spcPts val="600"/>
              </a:spcAft>
              <a:buNone/>
            </a:pPr>
            <a:r>
              <a:rPr lang="nl-NL" sz="1700" b="1" dirty="0" err="1">
                <a:latin typeface="Arial" panose="020B0604020202020204" pitchFamily="34" charset="0"/>
                <a:cs typeface="Arial" panose="020B0604020202020204" pitchFamily="34" charset="0"/>
              </a:rPr>
              <a:t>History</a:t>
            </a:r>
            <a:endParaRPr lang="nl-NL" sz="1700" b="1" dirty="0">
              <a:latin typeface="Arial" panose="020B0604020202020204" pitchFamily="34" charset="0"/>
              <a:cs typeface="Arial" panose="020B0604020202020204" pitchFamily="34" charset="0"/>
            </a:endParaRPr>
          </a:p>
          <a:p>
            <a:pPr>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named after Queen Victoria</a:t>
            </a:r>
          </a:p>
          <a:p>
            <a:pPr>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Victoria ruled from 1837-1901</a:t>
            </a:r>
            <a:endParaRPr lang="en-US" sz="1700" dirty="0">
              <a:latin typeface="Arial" panose="020B0604020202020204" pitchFamily="34" charset="0"/>
              <a:ea typeface="Calibri" panose="020F0502020204030204" pitchFamily="34" charset="0"/>
              <a:cs typeface="Arial" panose="020B0604020202020204" pitchFamily="34" charset="0"/>
            </a:endParaRPr>
          </a:p>
          <a:p>
            <a:pPr>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scientific progress: major discoveries were made in all branches of science, including physics, astronomy, natural history and medicine </a:t>
            </a:r>
          </a:p>
          <a:p>
            <a:pPr>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also a time of hardship and struggle </a:t>
            </a:r>
          </a:p>
          <a:p>
            <a:pPr>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The Victorian age was a dark period for children -&gt; forced to work under extremely dangerous conditions in the new mines and factories which developed rapidly </a:t>
            </a:r>
          </a:p>
          <a:p>
            <a:pPr>
              <a:spcBef>
                <a:spcPts val="0"/>
              </a:spcBef>
              <a:spcAft>
                <a:spcPts val="600"/>
              </a:spcAft>
            </a:pPr>
            <a:r>
              <a:rPr lang="en-US" sz="1700" dirty="0">
                <a:effectLst/>
                <a:latin typeface="Arial" panose="020B0604020202020204" pitchFamily="34" charset="0"/>
                <a:ea typeface="Calibri" panose="020F0502020204030204" pitchFamily="34" charset="0"/>
                <a:cs typeface="Arial" panose="020B0604020202020204" pitchFamily="34" charset="0"/>
              </a:rPr>
              <a:t>The Industrial Revolution created a huge gap between the haves and have-nots.</a:t>
            </a:r>
            <a:endParaRPr lang="nl-NL" sz="1700" dirty="0">
              <a:latin typeface="Arial" panose="020B0604020202020204" pitchFamily="34" charset="0"/>
              <a:cs typeface="Arial" panose="020B0604020202020204" pitchFamily="34" charset="0"/>
            </a:endParaRPr>
          </a:p>
          <a:p>
            <a:pPr marL="0" indent="0">
              <a:spcBef>
                <a:spcPts val="0"/>
              </a:spcBef>
              <a:spcAft>
                <a:spcPts val="600"/>
              </a:spcAft>
              <a:buNone/>
            </a:pPr>
            <a:endParaRPr lang="nl-NL"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42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572493" y="238539"/>
            <a:ext cx="11047013" cy="1434415"/>
          </a:xfrm>
        </p:spPr>
        <p:txBody>
          <a:bodyPr anchor="b">
            <a:normAutofit/>
          </a:bodyPr>
          <a:lstStyle/>
          <a:p>
            <a:r>
              <a:rPr lang="nl-NL" sz="5400" dirty="0"/>
              <a:t>The </a:t>
            </a:r>
            <a:r>
              <a:rPr lang="nl-NL" sz="5400" dirty="0" err="1"/>
              <a:t>Victorian</a:t>
            </a:r>
            <a:r>
              <a:rPr lang="nl-NL" sz="5400" dirty="0"/>
              <a:t> </a:t>
            </a:r>
            <a:r>
              <a:rPr lang="nl-NL" sz="5400" dirty="0" err="1"/>
              <a:t>Period</a:t>
            </a:r>
            <a:r>
              <a:rPr lang="nl-NL" sz="5400" dirty="0"/>
              <a:t> 1830-1900</a:t>
            </a:r>
          </a:p>
        </p:txBody>
      </p:sp>
      <p:sp>
        <p:nvSpPr>
          <p:cNvPr id="26"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uitenshuis, schets, tekening, verven&#10;&#10;Automatisch gegenereerde beschrijving">
            <a:extLst>
              <a:ext uri="{FF2B5EF4-FFF2-40B4-BE49-F238E27FC236}">
                <a16:creationId xmlns:a16="http://schemas.microsoft.com/office/drawing/2014/main" id="{CFFB8ABA-06CC-AD53-DBB5-0DE37DBD5975}"/>
              </a:ext>
            </a:extLst>
          </p:cNvPr>
          <p:cNvPicPr>
            <a:picLocks noChangeAspect="1"/>
          </p:cNvPicPr>
          <p:nvPr/>
        </p:nvPicPr>
        <p:blipFill rotWithShape="1">
          <a:blip r:embed="rId2">
            <a:extLst>
              <a:ext uri="{28A0092B-C50C-407E-A947-70E740481C1C}">
                <a14:useLocalDpi xmlns:a14="http://schemas.microsoft.com/office/drawing/2010/main" val="0"/>
              </a:ext>
            </a:extLst>
          </a:blip>
          <a:srcRect l="23611" r="4516"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4905955" y="2071316"/>
            <a:ext cx="6713552" cy="4114800"/>
          </a:xfrm>
        </p:spPr>
        <p:txBody>
          <a:bodyPr anchor="t">
            <a:normAutofit lnSpcReduction="10000"/>
          </a:bodyPr>
          <a:lstStyle/>
          <a:p>
            <a:pPr marL="0" indent="0">
              <a:spcBef>
                <a:spcPts val="0"/>
              </a:spcBef>
              <a:spcAft>
                <a:spcPts val="600"/>
              </a:spcAft>
              <a:buNone/>
            </a:pPr>
            <a:r>
              <a:rPr lang="nl-NL" sz="1800" b="1" dirty="0" err="1">
                <a:latin typeface="Arial" panose="020B0604020202020204" pitchFamily="34" charset="0"/>
                <a:cs typeface="Arial" panose="020B0604020202020204" pitchFamily="34" charset="0"/>
              </a:rPr>
              <a:t>Literary</a:t>
            </a:r>
            <a:r>
              <a:rPr lang="nl-NL" sz="1800" b="1" dirty="0">
                <a:latin typeface="Arial" panose="020B0604020202020204" pitchFamily="34" charset="0"/>
                <a:cs typeface="Arial" panose="020B0604020202020204" pitchFamily="34" charset="0"/>
              </a:rPr>
              <a:t> </a:t>
            </a:r>
            <a:r>
              <a:rPr lang="nl-NL" sz="1800" b="1" dirty="0" err="1">
                <a:latin typeface="Arial" panose="020B0604020202020204" pitchFamily="34" charset="0"/>
                <a:cs typeface="Arial" panose="020B0604020202020204" pitchFamily="34" charset="0"/>
              </a:rPr>
              <a:t>characteristics</a:t>
            </a:r>
            <a:endParaRPr lang="nl-NL" sz="1800" b="1" dirty="0">
              <a:latin typeface="Arial" panose="020B0604020202020204" pitchFamily="34" charset="0"/>
              <a:cs typeface="Arial" panose="020B0604020202020204" pitchFamily="34" charset="0"/>
            </a:endParaRPr>
          </a:p>
          <a:p>
            <a:pPr>
              <a:spcBef>
                <a:spcPts val="0"/>
              </a:spcBef>
              <a:spcAft>
                <a:spcPts val="600"/>
              </a:spcAft>
            </a:pPr>
            <a:r>
              <a:rPr lang="en-US" sz="1800" b="0" i="0" dirty="0">
                <a:effectLst/>
                <a:latin typeface="Arial" panose="020B0604020202020204" pitchFamily="34" charset="0"/>
                <a:cs typeface="Arial" panose="020B0604020202020204" pitchFamily="34" charset="0"/>
              </a:rPr>
              <a:t>depictions of everyday people, hard lives, and moral lessons</a:t>
            </a:r>
          </a:p>
          <a:p>
            <a:pPr>
              <a:spcBef>
                <a:spcPts val="0"/>
              </a:spcBef>
              <a:spcAft>
                <a:spcPts val="600"/>
              </a:spcAft>
            </a:pPr>
            <a:r>
              <a:rPr lang="en-US" sz="1800" dirty="0">
                <a:latin typeface="Arial" panose="020B0604020202020204" pitchFamily="34" charset="0"/>
                <a:cs typeface="Arial" panose="020B0604020202020204" pitchFamily="34" charset="0"/>
              </a:rPr>
              <a:t>realism</a:t>
            </a:r>
          </a:p>
          <a:p>
            <a:pPr>
              <a:spcBef>
                <a:spcPts val="0"/>
              </a:spcBef>
              <a:spcAft>
                <a:spcPts val="600"/>
              </a:spcAft>
            </a:pPr>
            <a:r>
              <a:rPr lang="en-US" sz="1800" dirty="0">
                <a:latin typeface="Arial" panose="020B0604020202020204" pitchFamily="34" charset="0"/>
                <a:cs typeface="Arial" panose="020B0604020202020204" pitchFamily="34" charset="0"/>
              </a:rPr>
              <a:t>books written/read in installments by common people</a:t>
            </a:r>
          </a:p>
          <a:p>
            <a:pPr>
              <a:spcBef>
                <a:spcPts val="0"/>
              </a:spcBef>
              <a:spcAft>
                <a:spcPts val="600"/>
              </a:spcAft>
            </a:pPr>
            <a:r>
              <a:rPr lang="en-US" sz="1800" dirty="0">
                <a:latin typeface="Arial" panose="020B0604020202020204" pitchFamily="34" charset="0"/>
                <a:cs typeface="Arial" panose="020B0604020202020204" pitchFamily="34" charset="0"/>
              </a:rPr>
              <a:t>reaction to rapid changes in society</a:t>
            </a:r>
          </a:p>
          <a:p>
            <a:pPr marL="0" indent="0">
              <a:spcBef>
                <a:spcPts val="0"/>
              </a:spcBef>
              <a:spcAft>
                <a:spcPts val="600"/>
              </a:spcAft>
              <a:buNone/>
            </a:pPr>
            <a:endParaRPr lang="nl-NL" sz="1500" dirty="0">
              <a:latin typeface="Arial" panose="020B0604020202020204" pitchFamily="34" charset="0"/>
              <a:cs typeface="Arial" panose="020B0604020202020204" pitchFamily="34" charset="0"/>
            </a:endParaRPr>
          </a:p>
          <a:p>
            <a:pPr marL="0" indent="0">
              <a:spcBef>
                <a:spcPts val="0"/>
              </a:spcBef>
              <a:spcAft>
                <a:spcPts val="600"/>
              </a:spcAft>
              <a:buNone/>
            </a:pPr>
            <a:r>
              <a:rPr lang="nl-NL" sz="1500" b="1" dirty="0" err="1">
                <a:latin typeface="Arial" panose="020B0604020202020204" pitchFamily="34" charset="0"/>
                <a:cs typeface="Arial" panose="020B0604020202020204" pitchFamily="34" charset="0"/>
              </a:rPr>
              <a:t>Literary</a:t>
            </a:r>
            <a:r>
              <a:rPr lang="nl-NL" sz="1500" b="1" dirty="0">
                <a:latin typeface="Arial" panose="020B0604020202020204" pitchFamily="34" charset="0"/>
                <a:cs typeface="Arial" panose="020B0604020202020204" pitchFamily="34" charset="0"/>
              </a:rPr>
              <a:t> </a:t>
            </a:r>
            <a:r>
              <a:rPr lang="nl-NL" sz="1500" b="1" dirty="0" err="1">
                <a:latin typeface="Arial" panose="020B0604020202020204" pitchFamily="34" charset="0"/>
                <a:cs typeface="Arial" panose="020B0604020202020204" pitchFamily="34" charset="0"/>
              </a:rPr>
              <a:t>works</a:t>
            </a:r>
            <a:endParaRPr lang="nl-NL" sz="1500" b="1" dirty="0">
              <a:latin typeface="Arial" panose="020B0604020202020204" pitchFamily="34" charset="0"/>
              <a:cs typeface="Arial" panose="020B0604020202020204" pitchFamily="34" charset="0"/>
            </a:endParaRPr>
          </a:p>
          <a:p>
            <a:pPr lvl="1">
              <a:spcBef>
                <a:spcPts val="0"/>
              </a:spcBef>
              <a:spcAft>
                <a:spcPts val="600"/>
              </a:spcAft>
            </a:pPr>
            <a:r>
              <a:rPr lang="nl-NL" sz="1500" dirty="0">
                <a:latin typeface="Arial" panose="020B0604020202020204" pitchFamily="34" charset="0"/>
                <a:cs typeface="Arial" panose="020B0604020202020204" pitchFamily="34" charset="0"/>
              </a:rPr>
              <a:t>Charles Dickens: </a:t>
            </a:r>
            <a:r>
              <a:rPr lang="nl-NL" sz="1500" b="1" i="1" dirty="0">
                <a:latin typeface="Arial" panose="020B0604020202020204" pitchFamily="34" charset="0"/>
                <a:cs typeface="Arial" panose="020B0604020202020204" pitchFamily="34" charset="0"/>
              </a:rPr>
              <a:t>Great </a:t>
            </a:r>
            <a:r>
              <a:rPr lang="nl-NL" sz="1500" b="1" i="1" dirty="0" err="1">
                <a:latin typeface="Arial" panose="020B0604020202020204" pitchFamily="34" charset="0"/>
                <a:cs typeface="Arial" panose="020B0604020202020204" pitchFamily="34" charset="0"/>
              </a:rPr>
              <a:t>Expectations</a:t>
            </a:r>
            <a:r>
              <a:rPr lang="nl-NL" sz="1500" b="1" i="1" dirty="0">
                <a:latin typeface="Arial" panose="020B0604020202020204" pitchFamily="34" charset="0"/>
                <a:cs typeface="Arial" panose="020B0604020202020204" pitchFamily="34" charset="0"/>
              </a:rPr>
              <a:t>, Oliver Twist, Hard Times, Nicholas </a:t>
            </a:r>
            <a:r>
              <a:rPr lang="nl-NL" sz="1500" b="1" i="1" dirty="0" err="1">
                <a:latin typeface="Arial" panose="020B0604020202020204" pitchFamily="34" charset="0"/>
                <a:cs typeface="Arial" panose="020B0604020202020204" pitchFamily="34" charset="0"/>
              </a:rPr>
              <a:t>Nickleby</a:t>
            </a:r>
            <a:r>
              <a:rPr lang="nl-NL" sz="1500" b="1" i="1" dirty="0">
                <a:latin typeface="Arial" panose="020B0604020202020204" pitchFamily="34" charset="0"/>
                <a:cs typeface="Arial" panose="020B0604020202020204" pitchFamily="34" charset="0"/>
              </a:rPr>
              <a:t>, David </a:t>
            </a:r>
            <a:r>
              <a:rPr lang="nl-NL" sz="1500" b="1" i="1" dirty="0" err="1">
                <a:latin typeface="Arial" panose="020B0604020202020204" pitchFamily="34" charset="0"/>
                <a:cs typeface="Arial" panose="020B0604020202020204" pitchFamily="34" charset="0"/>
              </a:rPr>
              <a:t>Copperfield</a:t>
            </a:r>
            <a:r>
              <a:rPr lang="nl-NL" sz="1500" b="1" i="1" dirty="0">
                <a:latin typeface="Arial" panose="020B0604020202020204" pitchFamily="34" charset="0"/>
                <a:cs typeface="Arial" panose="020B0604020202020204" pitchFamily="34" charset="0"/>
              </a:rPr>
              <a:t>, The Pickwick Papers, </a:t>
            </a:r>
            <a:r>
              <a:rPr lang="nl-NL" sz="1500" b="1" i="1" dirty="0" err="1">
                <a:latin typeface="Arial" panose="020B0604020202020204" pitchFamily="34" charset="0"/>
                <a:cs typeface="Arial" panose="020B0604020202020204" pitchFamily="34" charset="0"/>
              </a:rPr>
              <a:t>Bleak</a:t>
            </a:r>
            <a:r>
              <a:rPr lang="nl-NL" sz="1500" b="1" i="1" dirty="0">
                <a:latin typeface="Arial" panose="020B0604020202020204" pitchFamily="34" charset="0"/>
                <a:cs typeface="Arial" panose="020B0604020202020204" pitchFamily="34" charset="0"/>
              </a:rPr>
              <a:t> House, Little </a:t>
            </a:r>
            <a:r>
              <a:rPr lang="nl-NL" sz="1500" b="1" i="1" dirty="0" err="1">
                <a:latin typeface="Arial" panose="020B0604020202020204" pitchFamily="34" charset="0"/>
                <a:cs typeface="Arial" panose="020B0604020202020204" pitchFamily="34" charset="0"/>
              </a:rPr>
              <a:t>Dorrit</a:t>
            </a:r>
            <a:r>
              <a:rPr lang="nl-NL" sz="1500" b="1" i="1" dirty="0">
                <a:latin typeface="Arial" panose="020B0604020202020204" pitchFamily="34" charset="0"/>
                <a:cs typeface="Arial" panose="020B0604020202020204" pitchFamily="34" charset="0"/>
              </a:rPr>
              <a:t>, </a:t>
            </a:r>
            <a:r>
              <a:rPr lang="nl-NL" sz="1500" i="1" dirty="0">
                <a:latin typeface="Arial" panose="020B0604020202020204" pitchFamily="34" charset="0"/>
                <a:cs typeface="Arial" panose="020B0604020202020204" pitchFamily="34" charset="0"/>
              </a:rPr>
              <a:t>A Christmas Carol, </a:t>
            </a:r>
            <a:r>
              <a:rPr lang="nl-NL" sz="1500" b="1" i="1" dirty="0">
                <a:latin typeface="Arial" panose="020B0604020202020204" pitchFamily="34" charset="0"/>
                <a:cs typeface="Arial" panose="020B0604020202020204" pitchFamily="34" charset="0"/>
              </a:rPr>
              <a:t>A </a:t>
            </a:r>
            <a:r>
              <a:rPr lang="nl-NL" sz="1500" b="1" i="1" dirty="0" err="1">
                <a:latin typeface="Arial" panose="020B0604020202020204" pitchFamily="34" charset="0"/>
                <a:cs typeface="Arial" panose="020B0604020202020204" pitchFamily="34" charset="0"/>
              </a:rPr>
              <a:t>Tale</a:t>
            </a:r>
            <a:r>
              <a:rPr lang="nl-NL" sz="1500" b="1" i="1" dirty="0">
                <a:latin typeface="Arial" panose="020B0604020202020204" pitchFamily="34" charset="0"/>
                <a:cs typeface="Arial" panose="020B0604020202020204" pitchFamily="34" charset="0"/>
              </a:rPr>
              <a:t> of </a:t>
            </a:r>
            <a:r>
              <a:rPr lang="nl-NL" sz="1500" b="1" i="1" dirty="0" err="1">
                <a:latin typeface="Arial" panose="020B0604020202020204" pitchFamily="34" charset="0"/>
                <a:cs typeface="Arial" panose="020B0604020202020204" pitchFamily="34" charset="0"/>
              </a:rPr>
              <a:t>Two</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Cities</a:t>
            </a:r>
            <a:endParaRPr lang="nl-NL" sz="1500" b="1" i="1" dirty="0">
              <a:latin typeface="Arial" panose="020B0604020202020204" pitchFamily="34" charset="0"/>
              <a:cs typeface="Arial" panose="020B0604020202020204" pitchFamily="34" charset="0"/>
            </a:endParaRPr>
          </a:p>
          <a:p>
            <a:pPr lvl="1">
              <a:spcBef>
                <a:spcPts val="0"/>
              </a:spcBef>
              <a:spcAft>
                <a:spcPts val="600"/>
              </a:spcAft>
            </a:pPr>
            <a:r>
              <a:rPr lang="nl-NL" sz="1500" dirty="0">
                <a:latin typeface="Arial" panose="020B0604020202020204" pitchFamily="34" charset="0"/>
                <a:cs typeface="Arial" panose="020B0604020202020204" pitchFamily="34" charset="0"/>
              </a:rPr>
              <a:t>Charlotte </a:t>
            </a:r>
            <a:r>
              <a:rPr lang="nl-NL" sz="1500" dirty="0" err="1">
                <a:latin typeface="Arial" panose="020B0604020202020204" pitchFamily="34" charset="0"/>
                <a:cs typeface="Arial" panose="020B0604020202020204" pitchFamily="34" charset="0"/>
              </a:rPr>
              <a:t>Brontë</a:t>
            </a:r>
            <a:r>
              <a:rPr lang="nl-NL" sz="1500" dirty="0">
                <a:latin typeface="Arial" panose="020B0604020202020204" pitchFamily="34" charset="0"/>
                <a:cs typeface="Arial" panose="020B0604020202020204" pitchFamily="34" charset="0"/>
              </a:rPr>
              <a:t>: </a:t>
            </a:r>
            <a:r>
              <a:rPr lang="nl-NL" sz="1500" b="1" i="1" dirty="0">
                <a:latin typeface="Arial" panose="020B0604020202020204" pitchFamily="34" charset="0"/>
                <a:cs typeface="Arial" panose="020B0604020202020204" pitchFamily="34" charset="0"/>
              </a:rPr>
              <a:t>Jane </a:t>
            </a:r>
            <a:r>
              <a:rPr lang="nl-NL" sz="1500" b="1" i="1" dirty="0" err="1">
                <a:latin typeface="Arial" panose="020B0604020202020204" pitchFamily="34" charset="0"/>
                <a:cs typeface="Arial" panose="020B0604020202020204" pitchFamily="34" charset="0"/>
              </a:rPr>
              <a:t>Eyre</a:t>
            </a:r>
            <a:endParaRPr lang="nl-NL" sz="1500" b="1" i="1" dirty="0">
              <a:latin typeface="Arial" panose="020B0604020202020204" pitchFamily="34" charset="0"/>
              <a:cs typeface="Arial" panose="020B0604020202020204" pitchFamily="34" charset="0"/>
            </a:endParaRPr>
          </a:p>
          <a:p>
            <a:pPr lvl="1">
              <a:spcBef>
                <a:spcPts val="0"/>
              </a:spcBef>
              <a:spcAft>
                <a:spcPts val="600"/>
              </a:spcAft>
            </a:pPr>
            <a:r>
              <a:rPr lang="nl-NL" sz="1500" dirty="0">
                <a:latin typeface="Arial" panose="020B0604020202020204" pitchFamily="34" charset="0"/>
                <a:cs typeface="Arial" panose="020B0604020202020204" pitchFamily="34" charset="0"/>
              </a:rPr>
              <a:t>George </a:t>
            </a:r>
            <a:r>
              <a:rPr lang="nl-NL" sz="1500" dirty="0" err="1">
                <a:latin typeface="Arial" panose="020B0604020202020204" pitchFamily="34" charset="0"/>
                <a:cs typeface="Arial" panose="020B0604020202020204" pitchFamily="34" charset="0"/>
              </a:rPr>
              <a:t>Eliot</a:t>
            </a:r>
            <a:r>
              <a:rPr lang="nl-NL" sz="1500"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Middlemarch</a:t>
            </a:r>
            <a:r>
              <a:rPr lang="nl-NL" sz="1500" b="1" i="1" dirty="0">
                <a:latin typeface="Arial" panose="020B0604020202020204" pitchFamily="34" charset="0"/>
                <a:cs typeface="Arial" panose="020B0604020202020204" pitchFamily="34" charset="0"/>
              </a:rPr>
              <a:t>, The Mill on </a:t>
            </a:r>
            <a:r>
              <a:rPr lang="nl-NL" sz="1500" b="1" i="1" dirty="0" err="1">
                <a:latin typeface="Arial" panose="020B0604020202020204" pitchFamily="34" charset="0"/>
                <a:cs typeface="Arial" panose="020B0604020202020204" pitchFamily="34" charset="0"/>
              </a:rPr>
              <a:t>the</a:t>
            </a:r>
            <a:r>
              <a:rPr lang="nl-NL" sz="1500" b="1" i="1" dirty="0">
                <a:latin typeface="Arial" panose="020B0604020202020204" pitchFamily="34" charset="0"/>
                <a:cs typeface="Arial" panose="020B0604020202020204" pitchFamily="34" charset="0"/>
              </a:rPr>
              <a:t> Floss, </a:t>
            </a:r>
            <a:r>
              <a:rPr lang="nl-NL" sz="1500" b="1" i="1" dirty="0" err="1">
                <a:latin typeface="Arial" panose="020B0604020202020204" pitchFamily="34" charset="0"/>
                <a:cs typeface="Arial" panose="020B0604020202020204" pitchFamily="34" charset="0"/>
              </a:rPr>
              <a:t>Silas</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Marner</a:t>
            </a:r>
            <a:endParaRPr lang="nl-NL" sz="1500" b="1" i="1" dirty="0">
              <a:latin typeface="Arial" panose="020B0604020202020204" pitchFamily="34" charset="0"/>
              <a:cs typeface="Arial" panose="020B0604020202020204" pitchFamily="34" charset="0"/>
            </a:endParaRPr>
          </a:p>
          <a:p>
            <a:pPr lvl="1">
              <a:spcBef>
                <a:spcPts val="0"/>
              </a:spcBef>
              <a:spcAft>
                <a:spcPts val="600"/>
              </a:spcAft>
            </a:pPr>
            <a:r>
              <a:rPr lang="nl-NL" sz="1500" dirty="0">
                <a:latin typeface="Arial" panose="020B0604020202020204" pitchFamily="34" charset="0"/>
                <a:cs typeface="Arial" panose="020B0604020202020204" pitchFamily="34" charset="0"/>
              </a:rPr>
              <a:t>Thomas Hardy: </a:t>
            </a:r>
            <a:r>
              <a:rPr lang="nl-NL" sz="1500" b="1" i="1" dirty="0">
                <a:latin typeface="Arial" panose="020B0604020202020204" pitchFamily="34" charset="0"/>
                <a:cs typeface="Arial" panose="020B0604020202020204" pitchFamily="34" charset="0"/>
              </a:rPr>
              <a:t>Tess of </a:t>
            </a:r>
            <a:r>
              <a:rPr lang="nl-NL" sz="1500" b="1" i="1" dirty="0" err="1">
                <a:latin typeface="Arial" panose="020B0604020202020204" pitchFamily="34" charset="0"/>
                <a:cs typeface="Arial" panose="020B0604020202020204" pitchFamily="34" charset="0"/>
              </a:rPr>
              <a:t>the</a:t>
            </a:r>
            <a:r>
              <a:rPr lang="nl-NL" sz="1500" b="1" i="1" dirty="0">
                <a:latin typeface="Arial" panose="020B0604020202020204" pitchFamily="34" charset="0"/>
                <a:cs typeface="Arial" panose="020B0604020202020204" pitchFamily="34" charset="0"/>
              </a:rPr>
              <a:t> </a:t>
            </a:r>
            <a:r>
              <a:rPr lang="nl-NL" sz="1500" b="1" i="1" dirty="0" err="1">
                <a:latin typeface="Arial" panose="020B0604020202020204" pitchFamily="34" charset="0"/>
                <a:cs typeface="Arial" panose="020B0604020202020204" pitchFamily="34" charset="0"/>
              </a:rPr>
              <a:t>D’Urbervilles</a:t>
            </a:r>
            <a:r>
              <a:rPr lang="nl-NL" sz="1500" b="1" i="1" dirty="0">
                <a:latin typeface="Arial" panose="020B0604020202020204" pitchFamily="34" charset="0"/>
                <a:cs typeface="Arial" panose="020B0604020202020204" pitchFamily="34" charset="0"/>
              </a:rPr>
              <a:t>, The </a:t>
            </a:r>
            <a:r>
              <a:rPr lang="nl-NL" sz="1500" b="1" i="1" dirty="0" err="1">
                <a:latin typeface="Arial" panose="020B0604020202020204" pitchFamily="34" charset="0"/>
                <a:cs typeface="Arial" panose="020B0604020202020204" pitchFamily="34" charset="0"/>
              </a:rPr>
              <a:t>Mayor</a:t>
            </a:r>
            <a:r>
              <a:rPr lang="nl-NL" sz="1500" b="1" i="1" dirty="0">
                <a:latin typeface="Arial" panose="020B0604020202020204" pitchFamily="34" charset="0"/>
                <a:cs typeface="Arial" panose="020B0604020202020204" pitchFamily="34" charset="0"/>
              </a:rPr>
              <a:t> of </a:t>
            </a:r>
            <a:r>
              <a:rPr lang="nl-NL" sz="1500" b="1" i="1" dirty="0" err="1">
                <a:latin typeface="Arial" panose="020B0604020202020204" pitchFamily="34" charset="0"/>
                <a:cs typeface="Arial" panose="020B0604020202020204" pitchFamily="34" charset="0"/>
              </a:rPr>
              <a:t>Casterbridge</a:t>
            </a:r>
            <a:endParaRPr lang="nl-NL" sz="1500" b="1" i="1" dirty="0">
              <a:latin typeface="Arial" panose="020B0604020202020204" pitchFamily="34" charset="0"/>
              <a:cs typeface="Arial" panose="020B0604020202020204" pitchFamily="34" charset="0"/>
            </a:endParaRPr>
          </a:p>
          <a:p>
            <a:pPr lvl="1">
              <a:spcBef>
                <a:spcPts val="0"/>
              </a:spcBef>
              <a:spcAft>
                <a:spcPts val="600"/>
              </a:spcAft>
            </a:pPr>
            <a:r>
              <a:rPr lang="nl-NL" sz="1500" dirty="0">
                <a:latin typeface="Arial" panose="020B0604020202020204" pitchFamily="34" charset="0"/>
                <a:cs typeface="Arial" panose="020B0604020202020204" pitchFamily="34" charset="0"/>
              </a:rPr>
              <a:t>Oscar Wilde: </a:t>
            </a:r>
            <a:r>
              <a:rPr lang="nl-NL" sz="1500" b="1" i="1" dirty="0">
                <a:latin typeface="Arial" panose="020B0604020202020204" pitchFamily="34" charset="0"/>
                <a:cs typeface="Arial" panose="020B0604020202020204" pitchFamily="34" charset="0"/>
              </a:rPr>
              <a:t>The Picture of Dorian Gray</a:t>
            </a:r>
          </a:p>
        </p:txBody>
      </p:sp>
    </p:spTree>
    <p:extLst>
      <p:ext uri="{BB962C8B-B14F-4D97-AF65-F5344CB8AC3E}">
        <p14:creationId xmlns:p14="http://schemas.microsoft.com/office/powerpoint/2010/main" val="182954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0">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2">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3505200" y="162561"/>
            <a:ext cx="4991100" cy="1351472"/>
          </a:xfrm>
        </p:spPr>
        <p:txBody>
          <a:bodyPr>
            <a:normAutofit/>
          </a:bodyPr>
          <a:lstStyle/>
          <a:p>
            <a:pPr algn="ctr"/>
            <a:r>
              <a:rPr lang="nl-NL" sz="3600" b="1" dirty="0">
                <a:solidFill>
                  <a:schemeClr val="tx1">
                    <a:lumMod val="85000"/>
                    <a:lumOff val="15000"/>
                  </a:schemeClr>
                </a:solidFill>
              </a:rPr>
              <a:t>The </a:t>
            </a:r>
            <a:r>
              <a:rPr lang="nl-NL" sz="3600" b="1" dirty="0" err="1">
                <a:solidFill>
                  <a:schemeClr val="tx1">
                    <a:lumMod val="85000"/>
                    <a:lumOff val="15000"/>
                  </a:schemeClr>
                </a:solidFill>
              </a:rPr>
              <a:t>coming</a:t>
            </a:r>
            <a:r>
              <a:rPr lang="nl-NL" sz="3600" b="1" dirty="0">
                <a:solidFill>
                  <a:schemeClr val="tx1">
                    <a:lumMod val="85000"/>
                    <a:lumOff val="15000"/>
                  </a:schemeClr>
                </a:solidFill>
              </a:rPr>
              <a:t>-of-</a:t>
            </a:r>
            <a:r>
              <a:rPr lang="nl-NL" sz="3600" b="1" dirty="0" err="1">
                <a:solidFill>
                  <a:schemeClr val="tx1">
                    <a:lumMod val="85000"/>
                    <a:lumOff val="15000"/>
                  </a:schemeClr>
                </a:solidFill>
              </a:rPr>
              <a:t>age</a:t>
            </a:r>
            <a:r>
              <a:rPr lang="nl-NL" sz="3600" b="1" dirty="0">
                <a:solidFill>
                  <a:schemeClr val="tx1">
                    <a:lumMod val="85000"/>
                    <a:lumOff val="15000"/>
                  </a:schemeClr>
                </a:solidFill>
              </a:rPr>
              <a:t> </a:t>
            </a:r>
            <a:r>
              <a:rPr lang="nl-NL" sz="3600" b="1" dirty="0" err="1">
                <a:solidFill>
                  <a:schemeClr val="tx1">
                    <a:lumMod val="85000"/>
                    <a:lumOff val="15000"/>
                  </a:schemeClr>
                </a:solidFill>
              </a:rPr>
              <a:t>novel</a:t>
            </a:r>
            <a:endParaRPr lang="nl-NL" sz="3600" b="1" dirty="0">
              <a:solidFill>
                <a:schemeClr val="tx1">
                  <a:lumMod val="85000"/>
                  <a:lumOff val="15000"/>
                </a:schemeClr>
              </a:solidFill>
            </a:endParaRPr>
          </a:p>
        </p:txBody>
      </p:sp>
      <p:pic>
        <p:nvPicPr>
          <p:cNvPr id="8" name="Afbeelding 7" descr="Afbeelding met tekst, Menselijk gezicht, fictie, poster&#10;&#10;Automatisch gegenereerde beschrijving">
            <a:extLst>
              <a:ext uri="{FF2B5EF4-FFF2-40B4-BE49-F238E27FC236}">
                <a16:creationId xmlns:a16="http://schemas.microsoft.com/office/drawing/2014/main" id="{200D1EF4-58B4-B667-54F2-F507F6965740}"/>
              </a:ext>
            </a:extLst>
          </p:cNvPr>
          <p:cNvPicPr>
            <a:picLocks noChangeAspect="1"/>
          </p:cNvPicPr>
          <p:nvPr/>
        </p:nvPicPr>
        <p:blipFill rotWithShape="1">
          <a:blip r:embed="rId2">
            <a:extLst>
              <a:ext uri="{28A0092B-C50C-407E-A947-70E740481C1C}">
                <a14:useLocalDpi xmlns:a14="http://schemas.microsoft.com/office/drawing/2010/main" val="0"/>
              </a:ext>
            </a:extLst>
          </a:blip>
          <a:srcRect l="14905" r="4059"/>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3695701" y="1381760"/>
            <a:ext cx="4884761" cy="5313679"/>
          </a:xfrm>
        </p:spPr>
        <p:txBody>
          <a:bodyPr>
            <a:normAutofit lnSpcReduction="10000"/>
          </a:bodyPr>
          <a:lstStyle/>
          <a:p>
            <a:pPr marL="0" indent="0" fontAlgn="base">
              <a:buNone/>
            </a:pPr>
            <a:r>
              <a:rPr lang="en-US" sz="1600" dirty="0">
                <a:solidFill>
                  <a:schemeClr val="tx1">
                    <a:lumMod val="85000"/>
                    <a:lumOff val="15000"/>
                  </a:schemeClr>
                </a:solidFill>
                <a:effectLst/>
                <a:latin typeface="Arial" panose="020B0604020202020204" pitchFamily="34" charset="0"/>
                <a:ea typeface="Times New Roman" panose="02020603050405020304" pitchFamily="18" charset="0"/>
              </a:rPr>
              <a:t>…also called a Bildungsroman, is about the protagonist’s journey from childhood innocence to experience and education: from being a child to being an adult, from being naïve to being wise, from being immature to being mature. There will usually be pain and suffering along the way, because growing up isn’t easy. </a:t>
            </a: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There is a </a:t>
            </a:r>
            <a:r>
              <a:rPr lang="en-US" sz="1600" b="1"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sensitive main</a:t>
            </a: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 character who searches for answers to life’s problems.</a:t>
            </a:r>
            <a:endParaRPr lang="nl-NL"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The story may begin with an </a:t>
            </a:r>
            <a:r>
              <a:rPr lang="en-US" sz="1600" b="1"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emotional loss</a:t>
            </a: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 or difficulty.</a:t>
            </a:r>
            <a:endParaRPr lang="nl-NL"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The main character sets out to </a:t>
            </a:r>
            <a:r>
              <a:rPr lang="en-US" sz="1600" b="1"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explore the world</a:t>
            </a: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 and leaves his/her childhood world.</a:t>
            </a:r>
            <a:endParaRPr lang="nl-NL"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1600" b="1"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goal</a:t>
            </a: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 of this character is to be a mature, knowledgeable adult.</a:t>
            </a:r>
            <a:endParaRPr lang="nl-NL"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There is often </a:t>
            </a:r>
            <a:r>
              <a:rPr lang="en-US" sz="1600" b="1"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conflict</a:t>
            </a: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 with the world.</a:t>
            </a:r>
            <a:endParaRPr lang="nl-NL"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The main character often </a:t>
            </a:r>
            <a:r>
              <a:rPr lang="en-US" sz="1600" b="1"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helps others at the end</a:t>
            </a:r>
            <a:r>
              <a:rPr lang="en-US" sz="1600" dirty="0">
                <a:solidFill>
                  <a:schemeClr val="tx1">
                    <a:lumMod val="85000"/>
                    <a:lumOff val="15000"/>
                  </a:schemeClr>
                </a:solidFill>
                <a:effectLst/>
                <a:latin typeface="Arial" panose="020B0604020202020204" pitchFamily="34" charset="0"/>
                <a:ea typeface="Times New Roman" panose="02020603050405020304" pitchFamily="18" charset="0"/>
                <a:cs typeface="Times New Roman" panose="02020603050405020304" pitchFamily="18" charset="0"/>
              </a:rPr>
              <a:t> of the novel because of all he/she has learnt.</a:t>
            </a:r>
            <a:endParaRPr lang="nl-NL" sz="16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nl-NL" sz="1100" b="1" i="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Afbeelding 5" descr="Afbeelding met schoeisel, kleding, gebouw, grond&#10;&#10;Automatisch gegenereerde beschrijving">
            <a:extLst>
              <a:ext uri="{FF2B5EF4-FFF2-40B4-BE49-F238E27FC236}">
                <a16:creationId xmlns:a16="http://schemas.microsoft.com/office/drawing/2014/main" id="{F91DA806-A346-827A-41CB-B5D7A5136CAC}"/>
              </a:ext>
            </a:extLst>
          </p:cNvPr>
          <p:cNvPicPr>
            <a:picLocks noChangeAspect="1"/>
          </p:cNvPicPr>
          <p:nvPr/>
        </p:nvPicPr>
        <p:blipFill rotWithShape="1">
          <a:blip r:embed="rId3">
            <a:extLst>
              <a:ext uri="{28A0092B-C50C-407E-A947-70E740481C1C}">
                <a14:useLocalDpi xmlns:a14="http://schemas.microsoft.com/office/drawing/2010/main" val="0"/>
              </a:ext>
            </a:extLst>
          </a:blip>
          <a:srcRect l="10731" r="15358"/>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114633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8AC315E-42E7-979C-0D9E-3E84A7050D8D}"/>
              </a:ext>
            </a:extLst>
          </p:cNvPr>
          <p:cNvSpPr>
            <a:spLocks noGrp="1"/>
          </p:cNvSpPr>
          <p:nvPr>
            <p:ph type="title"/>
          </p:nvPr>
        </p:nvSpPr>
        <p:spPr>
          <a:xfrm>
            <a:off x="5297762" y="329184"/>
            <a:ext cx="6251110" cy="1783080"/>
          </a:xfrm>
        </p:spPr>
        <p:txBody>
          <a:bodyPr anchor="b">
            <a:normAutofit/>
          </a:bodyPr>
          <a:lstStyle/>
          <a:p>
            <a:r>
              <a:rPr lang="nl-NL" sz="5400" b="1" dirty="0"/>
              <a:t>Oliver Twist</a:t>
            </a:r>
          </a:p>
        </p:txBody>
      </p:sp>
      <p:pic>
        <p:nvPicPr>
          <p:cNvPr id="6" name="Afbeelding 5" descr="Afbeelding met schoeisel, kleding, gebouw, grond&#10;&#10;Automatisch gegenereerde beschrijving">
            <a:extLst>
              <a:ext uri="{FF2B5EF4-FFF2-40B4-BE49-F238E27FC236}">
                <a16:creationId xmlns:a16="http://schemas.microsoft.com/office/drawing/2014/main" id="{F91DA806-A346-827A-41CB-B5D7A5136CAC}"/>
              </a:ext>
            </a:extLst>
          </p:cNvPr>
          <p:cNvPicPr>
            <a:picLocks noChangeAspect="1"/>
          </p:cNvPicPr>
          <p:nvPr/>
        </p:nvPicPr>
        <p:blipFill rotWithShape="1">
          <a:blip r:embed="rId2">
            <a:extLst>
              <a:ext uri="{28A0092B-C50C-407E-A947-70E740481C1C}">
                <a14:useLocalDpi xmlns:a14="http://schemas.microsoft.com/office/drawing/2010/main" val="0"/>
              </a:ext>
            </a:extLst>
          </a:blip>
          <a:srcRect l="29" r="465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05E1C0-F7BD-0695-8150-24F150D9B1EB}"/>
              </a:ext>
            </a:extLst>
          </p:cNvPr>
          <p:cNvSpPr>
            <a:spLocks noGrp="1"/>
          </p:cNvSpPr>
          <p:nvPr>
            <p:ph idx="1"/>
          </p:nvPr>
        </p:nvSpPr>
        <p:spPr>
          <a:xfrm>
            <a:off x="5297762" y="2706624"/>
            <a:ext cx="6251110" cy="3483864"/>
          </a:xfrm>
        </p:spPr>
        <p:txBody>
          <a:bodyPr>
            <a:normAutofit/>
          </a:bodyPr>
          <a:lstStyle/>
          <a:p>
            <a:pPr marL="0" indent="0" fontAlgn="base">
              <a:buNone/>
            </a:pPr>
            <a:r>
              <a:rPr lang="en-US" sz="2200" dirty="0">
                <a:effectLst/>
                <a:latin typeface="Arial" panose="020B0604020202020204" pitchFamily="34" charset="0"/>
                <a:ea typeface="Times New Roman" panose="02020603050405020304" pitchFamily="18" charset="0"/>
              </a:rPr>
              <a:t>Go to the reader to read the first 2 chapters of </a:t>
            </a:r>
            <a:r>
              <a:rPr lang="en-US" sz="2200" b="1" dirty="0">
                <a:effectLst/>
                <a:latin typeface="Arial" panose="020B0604020202020204" pitchFamily="34" charset="0"/>
                <a:ea typeface="Times New Roman" panose="02020603050405020304" pitchFamily="18" charset="0"/>
              </a:rPr>
              <a:t>Charles Dickens’s </a:t>
            </a:r>
            <a:r>
              <a:rPr lang="en-US" sz="2200" b="1" i="1" dirty="0">
                <a:effectLst/>
                <a:latin typeface="Arial" panose="020B0604020202020204" pitchFamily="34" charset="0"/>
                <a:ea typeface="Times New Roman" panose="02020603050405020304" pitchFamily="18" charset="0"/>
              </a:rPr>
              <a:t>Oliver Twist</a:t>
            </a:r>
            <a:r>
              <a:rPr lang="en-US" sz="2200" dirty="0">
                <a:effectLst/>
                <a:latin typeface="Arial" panose="020B0604020202020204" pitchFamily="34" charset="0"/>
                <a:ea typeface="Times New Roman" panose="02020603050405020304" pitchFamily="18" charset="0"/>
              </a:rPr>
              <a:t>. Answer the questions on the chapters.</a:t>
            </a:r>
            <a:endParaRPr lang="nl-N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nl-NL" sz="2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62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Oliver Twist (2005) - English Trailer">
            <a:hlinkClick r:id="" action="ppaction://media"/>
            <a:extLst>
              <a:ext uri="{FF2B5EF4-FFF2-40B4-BE49-F238E27FC236}">
                <a16:creationId xmlns:a16="http://schemas.microsoft.com/office/drawing/2014/main" id="{A6B7CF0E-D508-7AF5-CB68-282C072F01DD}"/>
              </a:ext>
            </a:extLst>
          </p:cNvPr>
          <p:cNvPicPr>
            <a:picLocks noRot="1" noChangeAspect="1"/>
          </p:cNvPicPr>
          <p:nvPr>
            <a:videoFile r:link="rId1"/>
          </p:nvPr>
        </p:nvPicPr>
        <p:blipFill>
          <a:blip r:embed="rId3"/>
          <a:stretch>
            <a:fillRect/>
          </a:stretch>
        </p:blipFill>
        <p:spPr>
          <a:xfrm>
            <a:off x="-9845" y="0"/>
            <a:ext cx="12201845" cy="6894043"/>
          </a:xfrm>
          <a:prstGeom prst="rect">
            <a:avLst/>
          </a:prstGeom>
        </p:spPr>
      </p:pic>
    </p:spTree>
    <p:extLst>
      <p:ext uri="{BB962C8B-B14F-4D97-AF65-F5344CB8AC3E}">
        <p14:creationId xmlns:p14="http://schemas.microsoft.com/office/powerpoint/2010/main" val="17042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TM04033921[[fn=Damast]]</Template>
  <TotalTime>722</TotalTime>
  <Words>408</Words>
  <Application>Microsoft Office PowerPoint</Application>
  <PresentationFormat>Breedbeeld</PresentationFormat>
  <Paragraphs>53</Paragraphs>
  <Slides>8</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Bradley Hand ITC</vt:lpstr>
      <vt:lpstr>Calibri</vt:lpstr>
      <vt:lpstr>Calibri Light</vt:lpstr>
      <vt:lpstr>Symbol</vt:lpstr>
      <vt:lpstr>Kantoorthema</vt:lpstr>
      <vt:lpstr>Literary History</vt:lpstr>
      <vt:lpstr>Literary Periods</vt:lpstr>
      <vt:lpstr>PowerPoint-presentatie</vt:lpstr>
      <vt:lpstr>The Victorian Period 1830-1900</vt:lpstr>
      <vt:lpstr>The Victorian Period 1830-1900</vt:lpstr>
      <vt:lpstr>The coming-of-age novel</vt:lpstr>
      <vt:lpstr>Oliver Twist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Literary History</dc:title>
  <dc:creator>Klerks-van Hoof, K.H.Y. (Yvette)</dc:creator>
  <cp:lastModifiedBy>Klerks-van Hoof, K.H.Y. (Yvette)</cp:lastModifiedBy>
  <cp:revision>5</cp:revision>
  <dcterms:created xsi:type="dcterms:W3CDTF">2023-10-24T08:28:48Z</dcterms:created>
  <dcterms:modified xsi:type="dcterms:W3CDTF">2024-01-22T12:28:51Z</dcterms:modified>
</cp:coreProperties>
</file>